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 id="2147483672" r:id="rId2"/>
    <p:sldMasterId id="2147483684" r:id="rId3"/>
    <p:sldMasterId id="2147483696" r:id="rId4"/>
    <p:sldMasterId id="2147483732" r:id="rId5"/>
    <p:sldMasterId id="2147484546" r:id="rId6"/>
    <p:sldMasterId id="2147484558" r:id="rId7"/>
    <p:sldMasterId id="2147484968" r:id="rId8"/>
    <p:sldMasterId id="2147484980" r:id="rId9"/>
    <p:sldMasterId id="2147484992" r:id="rId10"/>
    <p:sldMasterId id="2147485052" r:id="rId11"/>
    <p:sldMasterId id="2147485064" r:id="rId12"/>
    <p:sldMasterId id="2147485076" r:id="rId13"/>
    <p:sldMasterId id="2147485088" r:id="rId14"/>
    <p:sldMasterId id="2147485136" r:id="rId15"/>
    <p:sldMasterId id="2147485148" r:id="rId16"/>
    <p:sldMasterId id="2147485160" r:id="rId17"/>
    <p:sldMasterId id="2147485172" r:id="rId18"/>
    <p:sldMasterId id="2147485184" r:id="rId19"/>
  </p:sldMasterIdLst>
  <p:notesMasterIdLst>
    <p:notesMasterId r:id="rId154"/>
  </p:notesMasterIdLst>
  <p:sldIdLst>
    <p:sldId id="751" r:id="rId20"/>
    <p:sldId id="752" r:id="rId21"/>
    <p:sldId id="753" r:id="rId22"/>
    <p:sldId id="754" r:id="rId23"/>
    <p:sldId id="755" r:id="rId24"/>
    <p:sldId id="756" r:id="rId25"/>
    <p:sldId id="757" r:id="rId26"/>
    <p:sldId id="758" r:id="rId27"/>
    <p:sldId id="759" r:id="rId28"/>
    <p:sldId id="760" r:id="rId29"/>
    <p:sldId id="507" r:id="rId30"/>
    <p:sldId id="603" r:id="rId31"/>
    <p:sldId id="604" r:id="rId32"/>
    <p:sldId id="605" r:id="rId33"/>
    <p:sldId id="606" r:id="rId34"/>
    <p:sldId id="607" r:id="rId35"/>
    <p:sldId id="573" r:id="rId36"/>
    <p:sldId id="574" r:id="rId37"/>
    <p:sldId id="313" r:id="rId38"/>
    <p:sldId id="511" r:id="rId39"/>
    <p:sldId id="612" r:id="rId40"/>
    <p:sldId id="575" r:id="rId41"/>
    <p:sldId id="576" r:id="rId42"/>
    <p:sldId id="577" r:id="rId43"/>
    <p:sldId id="814" r:id="rId44"/>
    <p:sldId id="815" r:id="rId45"/>
    <p:sldId id="816" r:id="rId46"/>
    <p:sldId id="817" r:id="rId47"/>
    <p:sldId id="818" r:id="rId48"/>
    <p:sldId id="819" r:id="rId49"/>
    <p:sldId id="820" r:id="rId50"/>
    <p:sldId id="640" r:id="rId51"/>
    <p:sldId id="632" r:id="rId52"/>
    <p:sldId id="821" r:id="rId53"/>
    <p:sldId id="641" r:id="rId54"/>
    <p:sldId id="822" r:id="rId55"/>
    <p:sldId id="642" r:id="rId56"/>
    <p:sldId id="598" r:id="rId57"/>
    <p:sldId id="646" r:id="rId58"/>
    <p:sldId id="647" r:id="rId59"/>
    <p:sldId id="648" r:id="rId60"/>
    <p:sldId id="649" r:id="rId61"/>
    <p:sldId id="650" r:id="rId62"/>
    <p:sldId id="651" r:id="rId63"/>
    <p:sldId id="652" r:id="rId64"/>
    <p:sldId id="653" r:id="rId65"/>
    <p:sldId id="654" r:id="rId66"/>
    <p:sldId id="655" r:id="rId67"/>
    <p:sldId id="656" r:id="rId68"/>
    <p:sldId id="657" r:id="rId69"/>
    <p:sldId id="658" r:id="rId70"/>
    <p:sldId id="659" r:id="rId71"/>
    <p:sldId id="660" r:id="rId72"/>
    <p:sldId id="661" r:id="rId73"/>
    <p:sldId id="662" r:id="rId74"/>
    <p:sldId id="663" r:id="rId75"/>
    <p:sldId id="664" r:id="rId76"/>
    <p:sldId id="665" r:id="rId77"/>
    <p:sldId id="666" r:id="rId78"/>
    <p:sldId id="667" r:id="rId79"/>
    <p:sldId id="668" r:id="rId80"/>
    <p:sldId id="669" r:id="rId81"/>
    <p:sldId id="670" r:id="rId82"/>
    <p:sldId id="761" r:id="rId83"/>
    <p:sldId id="762" r:id="rId84"/>
    <p:sldId id="763" r:id="rId85"/>
    <p:sldId id="764" r:id="rId86"/>
    <p:sldId id="765" r:id="rId87"/>
    <p:sldId id="823" r:id="rId88"/>
    <p:sldId id="824" r:id="rId89"/>
    <p:sldId id="825" r:id="rId90"/>
    <p:sldId id="826" r:id="rId91"/>
    <p:sldId id="827" r:id="rId92"/>
    <p:sldId id="828" r:id="rId93"/>
    <p:sldId id="829" r:id="rId94"/>
    <p:sldId id="830" r:id="rId95"/>
    <p:sldId id="831" r:id="rId96"/>
    <p:sldId id="832" r:id="rId97"/>
    <p:sldId id="833" r:id="rId98"/>
    <p:sldId id="834" r:id="rId99"/>
    <p:sldId id="835" r:id="rId100"/>
    <p:sldId id="836" r:id="rId101"/>
    <p:sldId id="837" r:id="rId102"/>
    <p:sldId id="838" r:id="rId103"/>
    <p:sldId id="839" r:id="rId104"/>
    <p:sldId id="840" r:id="rId105"/>
    <p:sldId id="841" r:id="rId106"/>
    <p:sldId id="842" r:id="rId107"/>
    <p:sldId id="843" r:id="rId108"/>
    <p:sldId id="844" r:id="rId109"/>
    <p:sldId id="845" r:id="rId110"/>
    <p:sldId id="846" r:id="rId111"/>
    <p:sldId id="847" r:id="rId112"/>
    <p:sldId id="848" r:id="rId113"/>
    <p:sldId id="849" r:id="rId114"/>
    <p:sldId id="850" r:id="rId115"/>
    <p:sldId id="851" r:id="rId116"/>
    <p:sldId id="852" r:id="rId117"/>
    <p:sldId id="853" r:id="rId118"/>
    <p:sldId id="854" r:id="rId119"/>
    <p:sldId id="855" r:id="rId120"/>
    <p:sldId id="856" r:id="rId121"/>
    <p:sldId id="857" r:id="rId122"/>
    <p:sldId id="858" r:id="rId123"/>
    <p:sldId id="859" r:id="rId124"/>
    <p:sldId id="860" r:id="rId125"/>
    <p:sldId id="861" r:id="rId126"/>
    <p:sldId id="862" r:id="rId127"/>
    <p:sldId id="863" r:id="rId128"/>
    <p:sldId id="864" r:id="rId129"/>
    <p:sldId id="865" r:id="rId130"/>
    <p:sldId id="866" r:id="rId131"/>
    <p:sldId id="867" r:id="rId132"/>
    <p:sldId id="868" r:id="rId133"/>
    <p:sldId id="869" r:id="rId134"/>
    <p:sldId id="870" r:id="rId135"/>
    <p:sldId id="871" r:id="rId136"/>
    <p:sldId id="872" r:id="rId137"/>
    <p:sldId id="873" r:id="rId138"/>
    <p:sldId id="874" r:id="rId139"/>
    <p:sldId id="599" r:id="rId140"/>
    <p:sldId id="613" r:id="rId141"/>
    <p:sldId id="340" r:id="rId142"/>
    <p:sldId id="341" r:id="rId143"/>
    <p:sldId id="741" r:id="rId144"/>
    <p:sldId id="742" r:id="rId145"/>
    <p:sldId id="743" r:id="rId146"/>
    <p:sldId id="744" r:id="rId147"/>
    <p:sldId id="745" r:id="rId148"/>
    <p:sldId id="746" r:id="rId149"/>
    <p:sldId id="747" r:id="rId150"/>
    <p:sldId id="748" r:id="rId151"/>
    <p:sldId id="749" r:id="rId152"/>
    <p:sldId id="750" r:id="rId153"/>
  </p:sldIdLst>
  <p:sldSz cx="9144000" cy="6858000" type="screen4x3"/>
  <p:notesSz cx="6858000" cy="9144000"/>
  <p:defaultTextStyle>
    <a:defPPr>
      <a:defRPr lang="ca-ES"/>
    </a:defPPr>
    <a:lvl1pPr algn="l" rtl="0" fontAlgn="base">
      <a:spcBef>
        <a:spcPct val="0"/>
      </a:spcBef>
      <a:spcAft>
        <a:spcPct val="0"/>
      </a:spcAft>
      <a:defRPr sz="2400" kern="1200">
        <a:solidFill>
          <a:schemeClr val="tx1"/>
        </a:solidFill>
        <a:latin typeface="Times" pitchFamily="18" charset="0"/>
        <a:ea typeface="+mn-ea"/>
        <a:cs typeface="Arial" charset="0"/>
      </a:defRPr>
    </a:lvl1pPr>
    <a:lvl2pPr marL="457200" algn="l" rtl="0" fontAlgn="base">
      <a:spcBef>
        <a:spcPct val="0"/>
      </a:spcBef>
      <a:spcAft>
        <a:spcPct val="0"/>
      </a:spcAft>
      <a:defRPr sz="2400" kern="1200">
        <a:solidFill>
          <a:schemeClr val="tx1"/>
        </a:solidFill>
        <a:latin typeface="Times" pitchFamily="18" charset="0"/>
        <a:ea typeface="+mn-ea"/>
        <a:cs typeface="Arial" charset="0"/>
      </a:defRPr>
    </a:lvl2pPr>
    <a:lvl3pPr marL="914400" algn="l" rtl="0" fontAlgn="base">
      <a:spcBef>
        <a:spcPct val="0"/>
      </a:spcBef>
      <a:spcAft>
        <a:spcPct val="0"/>
      </a:spcAft>
      <a:defRPr sz="2400" kern="1200">
        <a:solidFill>
          <a:schemeClr val="tx1"/>
        </a:solidFill>
        <a:latin typeface="Times" pitchFamily="18" charset="0"/>
        <a:ea typeface="+mn-ea"/>
        <a:cs typeface="Arial" charset="0"/>
      </a:defRPr>
    </a:lvl3pPr>
    <a:lvl4pPr marL="1371600" algn="l" rtl="0" fontAlgn="base">
      <a:spcBef>
        <a:spcPct val="0"/>
      </a:spcBef>
      <a:spcAft>
        <a:spcPct val="0"/>
      </a:spcAft>
      <a:defRPr sz="2400" kern="1200">
        <a:solidFill>
          <a:schemeClr val="tx1"/>
        </a:solidFill>
        <a:latin typeface="Times" pitchFamily="18" charset="0"/>
        <a:ea typeface="+mn-ea"/>
        <a:cs typeface="Arial" charset="0"/>
      </a:defRPr>
    </a:lvl4pPr>
    <a:lvl5pPr marL="1828800" algn="l" rtl="0" fontAlgn="base">
      <a:spcBef>
        <a:spcPct val="0"/>
      </a:spcBef>
      <a:spcAft>
        <a:spcPct val="0"/>
      </a:spcAft>
      <a:defRPr sz="2400" kern="1200">
        <a:solidFill>
          <a:schemeClr val="tx1"/>
        </a:solidFill>
        <a:latin typeface="Times" pitchFamily="18" charset="0"/>
        <a:ea typeface="+mn-ea"/>
        <a:cs typeface="Arial" charset="0"/>
      </a:defRPr>
    </a:lvl5pPr>
    <a:lvl6pPr marL="2286000" algn="l" defTabSz="914400" rtl="0" eaLnBrk="1" latinLnBrk="0" hangingPunct="1">
      <a:defRPr sz="2400" kern="1200">
        <a:solidFill>
          <a:schemeClr val="tx1"/>
        </a:solidFill>
        <a:latin typeface="Times" pitchFamily="18" charset="0"/>
        <a:ea typeface="+mn-ea"/>
        <a:cs typeface="Arial" charset="0"/>
      </a:defRPr>
    </a:lvl6pPr>
    <a:lvl7pPr marL="2743200" algn="l" defTabSz="914400" rtl="0" eaLnBrk="1" latinLnBrk="0" hangingPunct="1">
      <a:defRPr sz="2400" kern="1200">
        <a:solidFill>
          <a:schemeClr val="tx1"/>
        </a:solidFill>
        <a:latin typeface="Times" pitchFamily="18" charset="0"/>
        <a:ea typeface="+mn-ea"/>
        <a:cs typeface="Arial" charset="0"/>
      </a:defRPr>
    </a:lvl7pPr>
    <a:lvl8pPr marL="3200400" algn="l" defTabSz="914400" rtl="0" eaLnBrk="1" latinLnBrk="0" hangingPunct="1">
      <a:defRPr sz="2400" kern="1200">
        <a:solidFill>
          <a:schemeClr val="tx1"/>
        </a:solidFill>
        <a:latin typeface="Times" pitchFamily="18" charset="0"/>
        <a:ea typeface="+mn-ea"/>
        <a:cs typeface="Arial" charset="0"/>
      </a:defRPr>
    </a:lvl8pPr>
    <a:lvl9pPr marL="3657600" algn="l" defTabSz="914400" rtl="0" eaLnBrk="1" latinLnBrk="0" hangingPunct="1">
      <a:defRPr sz="2400" kern="1200">
        <a:solidFill>
          <a:schemeClr val="tx1"/>
        </a:solidFill>
        <a:latin typeface="Times"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953735"/>
    <a:srgbClr val="BBE0E3"/>
    <a:srgbClr val="BFBFBF"/>
    <a:srgbClr val="C00000"/>
    <a:srgbClr val="66FFFF"/>
    <a:srgbClr val="FFFF99"/>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60"/>
  </p:normalViewPr>
  <p:slideViewPr>
    <p:cSldViewPr>
      <p:cViewPr varScale="1">
        <p:scale>
          <a:sx n="57" d="100"/>
          <a:sy n="57" d="100"/>
        </p:scale>
        <p:origin x="-90" y="-13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117" Type="http://schemas.openxmlformats.org/officeDocument/2006/relationships/slide" Target="slides/slide98.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12" Type="http://schemas.openxmlformats.org/officeDocument/2006/relationships/slide" Target="slides/slide93.xml"/><Relationship Id="rId133" Type="http://schemas.openxmlformats.org/officeDocument/2006/relationships/slide" Target="slides/slide114.xml"/><Relationship Id="rId138" Type="http://schemas.openxmlformats.org/officeDocument/2006/relationships/slide" Target="slides/slide119.xml"/><Relationship Id="rId154" Type="http://schemas.openxmlformats.org/officeDocument/2006/relationships/notesMaster" Target="notesMasters/notesMaster1.xml"/><Relationship Id="rId16" Type="http://schemas.openxmlformats.org/officeDocument/2006/relationships/slideMaster" Target="slideMasters/slideMaster16.xml"/><Relationship Id="rId107" Type="http://schemas.openxmlformats.org/officeDocument/2006/relationships/slide" Target="slides/slide88.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slide" Target="slides/slide104.xml"/><Relationship Id="rId128" Type="http://schemas.openxmlformats.org/officeDocument/2006/relationships/slide" Target="slides/slide109.xml"/><Relationship Id="rId144" Type="http://schemas.openxmlformats.org/officeDocument/2006/relationships/slide" Target="slides/slide125.xml"/><Relationship Id="rId149" Type="http://schemas.openxmlformats.org/officeDocument/2006/relationships/slide" Target="slides/slide130.xml"/><Relationship Id="rId5" Type="http://schemas.openxmlformats.org/officeDocument/2006/relationships/slideMaster" Target="slideMasters/slideMaster5.xml"/><Relationship Id="rId90" Type="http://schemas.openxmlformats.org/officeDocument/2006/relationships/slide" Target="slides/slide71.xml"/><Relationship Id="rId95" Type="http://schemas.openxmlformats.org/officeDocument/2006/relationships/slide" Target="slides/slide76.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113" Type="http://schemas.openxmlformats.org/officeDocument/2006/relationships/slide" Target="slides/slide94.xml"/><Relationship Id="rId118" Type="http://schemas.openxmlformats.org/officeDocument/2006/relationships/slide" Target="slides/slide99.xml"/><Relationship Id="rId134" Type="http://schemas.openxmlformats.org/officeDocument/2006/relationships/slide" Target="slides/slide115.xml"/><Relationship Id="rId139" Type="http://schemas.openxmlformats.org/officeDocument/2006/relationships/slide" Target="slides/slide120.xml"/><Relationship Id="rId80" Type="http://schemas.openxmlformats.org/officeDocument/2006/relationships/slide" Target="slides/slide61.xml"/><Relationship Id="rId85" Type="http://schemas.openxmlformats.org/officeDocument/2006/relationships/slide" Target="slides/slide66.xml"/><Relationship Id="rId150" Type="http://schemas.openxmlformats.org/officeDocument/2006/relationships/slide" Target="slides/slide131.xml"/><Relationship Id="rId155" Type="http://schemas.openxmlformats.org/officeDocument/2006/relationships/presProps" Target="pres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08" Type="http://schemas.openxmlformats.org/officeDocument/2006/relationships/slide" Target="slides/slide89.xml"/><Relationship Id="rId124" Type="http://schemas.openxmlformats.org/officeDocument/2006/relationships/slide" Target="slides/slide105.xml"/><Relationship Id="rId129" Type="http://schemas.openxmlformats.org/officeDocument/2006/relationships/slide" Target="slides/slide110.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slide" Target="slides/slide69.xml"/><Relationship Id="rId91" Type="http://schemas.openxmlformats.org/officeDocument/2006/relationships/slide" Target="slides/slide72.xml"/><Relationship Id="rId96" Type="http://schemas.openxmlformats.org/officeDocument/2006/relationships/slide" Target="slides/slide77.xml"/><Relationship Id="rId111" Type="http://schemas.openxmlformats.org/officeDocument/2006/relationships/slide" Target="slides/slide92.xml"/><Relationship Id="rId132" Type="http://schemas.openxmlformats.org/officeDocument/2006/relationships/slide" Target="slides/slide113.xml"/><Relationship Id="rId140" Type="http://schemas.openxmlformats.org/officeDocument/2006/relationships/slide" Target="slides/slide121.xml"/><Relationship Id="rId145" Type="http://schemas.openxmlformats.org/officeDocument/2006/relationships/slide" Target="slides/slide126.xml"/><Relationship Id="rId153" Type="http://schemas.openxmlformats.org/officeDocument/2006/relationships/slide" Target="slides/slide1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6" Type="http://schemas.openxmlformats.org/officeDocument/2006/relationships/slide" Target="slides/slide87.xml"/><Relationship Id="rId114" Type="http://schemas.openxmlformats.org/officeDocument/2006/relationships/slide" Target="slides/slide95.xml"/><Relationship Id="rId119" Type="http://schemas.openxmlformats.org/officeDocument/2006/relationships/slide" Target="slides/slide100.xml"/><Relationship Id="rId127" Type="http://schemas.openxmlformats.org/officeDocument/2006/relationships/slide" Target="slides/slide10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slide" Target="slides/slide103.xml"/><Relationship Id="rId130" Type="http://schemas.openxmlformats.org/officeDocument/2006/relationships/slide" Target="slides/slide111.xml"/><Relationship Id="rId135" Type="http://schemas.openxmlformats.org/officeDocument/2006/relationships/slide" Target="slides/slide116.xml"/><Relationship Id="rId143" Type="http://schemas.openxmlformats.org/officeDocument/2006/relationships/slide" Target="slides/slide124.xml"/><Relationship Id="rId148" Type="http://schemas.openxmlformats.org/officeDocument/2006/relationships/slide" Target="slides/slide129.xml"/><Relationship Id="rId151" Type="http://schemas.openxmlformats.org/officeDocument/2006/relationships/slide" Target="slides/slide132.xml"/><Relationship Id="rId15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slide" Target="slides/slide101.xml"/><Relationship Id="rId125" Type="http://schemas.openxmlformats.org/officeDocument/2006/relationships/slide" Target="slides/slide106.xml"/><Relationship Id="rId141" Type="http://schemas.openxmlformats.org/officeDocument/2006/relationships/slide" Target="slides/slide122.xml"/><Relationship Id="rId146" Type="http://schemas.openxmlformats.org/officeDocument/2006/relationships/slide" Target="slides/slide127.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 Id="rId131" Type="http://schemas.openxmlformats.org/officeDocument/2006/relationships/slide" Target="slides/slide112.xml"/><Relationship Id="rId136" Type="http://schemas.openxmlformats.org/officeDocument/2006/relationships/slide" Target="slides/slide117.xml"/><Relationship Id="rId157" Type="http://schemas.openxmlformats.org/officeDocument/2006/relationships/theme" Target="theme/theme1.xml"/><Relationship Id="rId61" Type="http://schemas.openxmlformats.org/officeDocument/2006/relationships/slide" Target="slides/slide42.xml"/><Relationship Id="rId82" Type="http://schemas.openxmlformats.org/officeDocument/2006/relationships/slide" Target="slides/slide63.xml"/><Relationship Id="rId152" Type="http://schemas.openxmlformats.org/officeDocument/2006/relationships/slide" Target="slides/slide13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26" Type="http://schemas.openxmlformats.org/officeDocument/2006/relationships/slide" Target="slides/slide107.xml"/><Relationship Id="rId147" Type="http://schemas.openxmlformats.org/officeDocument/2006/relationships/slide" Target="slides/slide128.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slide" Target="slides/slide102.xml"/><Relationship Id="rId142" Type="http://schemas.openxmlformats.org/officeDocument/2006/relationships/slide" Target="slides/slide123.xml"/><Relationship Id="rId3" Type="http://schemas.openxmlformats.org/officeDocument/2006/relationships/slideMaster" Target="slideMasters/slideMaster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slide" Target="slides/slide97.xml"/><Relationship Id="rId137" Type="http://schemas.openxmlformats.org/officeDocument/2006/relationships/slide" Target="slides/slide118.xml"/><Relationship Id="rId15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a:cs typeface="+mn-cs"/>
              </a:defRPr>
            </a:lvl1pPr>
          </a:lstStyle>
          <a:p>
            <a:pPr>
              <a:defRPr/>
            </a:pPr>
            <a:endParaRPr lang="es-ES"/>
          </a:p>
        </p:txBody>
      </p:sp>
      <p:sp>
        <p:nvSpPr>
          <p:cNvPr id="194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a:cs typeface="+mn-cs"/>
              </a:defRPr>
            </a:lvl1pPr>
          </a:lstStyle>
          <a:p>
            <a:pPr>
              <a:defRPr/>
            </a:pPr>
            <a:endParaRPr lang="es-ES"/>
          </a:p>
        </p:txBody>
      </p:sp>
      <p:sp>
        <p:nvSpPr>
          <p:cNvPr id="1577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a:cs typeface="+mn-cs"/>
              </a:defRPr>
            </a:lvl1pPr>
          </a:lstStyle>
          <a:p>
            <a:pPr>
              <a:defRPr/>
            </a:pPr>
            <a:endParaRPr lang="es-ES"/>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a:cs typeface="+mn-cs"/>
              </a:defRPr>
            </a:lvl1pPr>
          </a:lstStyle>
          <a:p>
            <a:pPr>
              <a:defRPr/>
            </a:pPr>
            <a:fld id="{4F9AACBA-84A5-4978-95F8-E261BCCEA4C0}" type="slidenum">
              <a:rPr lang="es-ES"/>
              <a:pPr>
                <a:defRPr/>
              </a:pPr>
              <a:t>‹N›</a:t>
            </a:fld>
            <a:endParaRPr lang="es-ES"/>
          </a:p>
        </p:txBody>
      </p:sp>
    </p:spTree>
    <p:extLst>
      <p:ext uri="{BB962C8B-B14F-4D97-AF65-F5344CB8AC3E}">
        <p14:creationId xmlns:p14="http://schemas.microsoft.com/office/powerpoint/2010/main" val="7113870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a:ea typeface="+mn-ea"/>
        <a:cs typeface="+mn-cs"/>
      </a:defRPr>
    </a:lvl1pPr>
    <a:lvl2pPr marL="457200" algn="l" rtl="0" eaLnBrk="0" fontAlgn="base" hangingPunct="0">
      <a:spcBef>
        <a:spcPct val="30000"/>
      </a:spcBef>
      <a:spcAft>
        <a:spcPct val="0"/>
      </a:spcAft>
      <a:defRPr sz="1200" kern="1200">
        <a:solidFill>
          <a:schemeClr val="tx1"/>
        </a:solidFill>
        <a:latin typeface="Times"/>
        <a:ea typeface="+mn-ea"/>
        <a:cs typeface="+mn-cs"/>
      </a:defRPr>
    </a:lvl2pPr>
    <a:lvl3pPr marL="914400" algn="l" rtl="0" eaLnBrk="0" fontAlgn="base" hangingPunct="0">
      <a:spcBef>
        <a:spcPct val="30000"/>
      </a:spcBef>
      <a:spcAft>
        <a:spcPct val="0"/>
      </a:spcAft>
      <a:defRPr sz="1200" kern="1200">
        <a:solidFill>
          <a:schemeClr val="tx1"/>
        </a:solidFill>
        <a:latin typeface="Times"/>
        <a:ea typeface="+mn-ea"/>
        <a:cs typeface="+mn-cs"/>
      </a:defRPr>
    </a:lvl3pPr>
    <a:lvl4pPr marL="1371600" algn="l" rtl="0" eaLnBrk="0" fontAlgn="base" hangingPunct="0">
      <a:spcBef>
        <a:spcPct val="30000"/>
      </a:spcBef>
      <a:spcAft>
        <a:spcPct val="0"/>
      </a:spcAft>
      <a:defRPr sz="1200" kern="1200">
        <a:solidFill>
          <a:schemeClr val="tx1"/>
        </a:solidFill>
        <a:latin typeface="Times"/>
        <a:ea typeface="+mn-ea"/>
        <a:cs typeface="+mn-cs"/>
      </a:defRPr>
    </a:lvl4pPr>
    <a:lvl5pPr marL="1828800" algn="l" rtl="0" eaLnBrk="0" fontAlgn="base" hangingPunct="0">
      <a:spcBef>
        <a:spcPct val="30000"/>
      </a:spcBef>
      <a:spcAft>
        <a:spcPct val="0"/>
      </a:spcAft>
      <a:defRPr sz="1200" kern="1200">
        <a:solidFill>
          <a:schemeClr val="tx1"/>
        </a:solidFill>
        <a:latin typeface="Times"/>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p:txBody>
          <a:bodyPr/>
          <a:lstStyle/>
          <a:p>
            <a:pPr>
              <a:defRPr/>
            </a:pPr>
            <a:fld id="{E8631D52-3517-4C35-8275-D64E2EBC001D}" type="slidenum">
              <a:rPr lang="it-IT" smtClean="0">
                <a:latin typeface="Times" pitchFamily="18" charset="0"/>
              </a:rPr>
              <a:pPr>
                <a:defRPr/>
              </a:pPr>
              <a:t>12</a:t>
            </a:fld>
            <a:endParaRPr lang="it-IT" smtClean="0">
              <a:latin typeface="Times" pitchFamily="18" charset="0"/>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endParaRPr lang="it-IT" smtClean="0">
              <a:latin typeface="Times"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9C60289-8330-4819-A0F7-756A3AE901CB}" type="slidenum">
              <a:rPr lang="it-IT" smtClean="0">
                <a:solidFill>
                  <a:prstClr val="black"/>
                </a:solidFill>
              </a:rPr>
              <a:pPr/>
              <a:t>65</a:t>
            </a:fld>
            <a:endParaRPr lang="it-IT">
              <a:solidFill>
                <a:prstClr val="black"/>
              </a:solidFill>
            </a:endParaRPr>
          </a:p>
        </p:txBody>
      </p:sp>
    </p:spTree>
    <p:extLst>
      <p:ext uri="{BB962C8B-B14F-4D97-AF65-F5344CB8AC3E}">
        <p14:creationId xmlns:p14="http://schemas.microsoft.com/office/powerpoint/2010/main" val="496467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9C60289-8330-4819-A0F7-756A3AE901CB}" type="slidenum">
              <a:rPr lang="it-IT" smtClean="0">
                <a:solidFill>
                  <a:prstClr val="black"/>
                </a:solidFill>
              </a:rPr>
              <a:pPr/>
              <a:t>66</a:t>
            </a:fld>
            <a:endParaRPr lang="it-IT">
              <a:solidFill>
                <a:prstClr val="black"/>
              </a:solidFill>
            </a:endParaRPr>
          </a:p>
        </p:txBody>
      </p:sp>
    </p:spTree>
    <p:extLst>
      <p:ext uri="{BB962C8B-B14F-4D97-AF65-F5344CB8AC3E}">
        <p14:creationId xmlns:p14="http://schemas.microsoft.com/office/powerpoint/2010/main" val="496467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9C60289-8330-4819-A0F7-756A3AE901CB}" type="slidenum">
              <a:rPr lang="it-IT" smtClean="0">
                <a:solidFill>
                  <a:prstClr val="black"/>
                </a:solidFill>
              </a:rPr>
              <a:pPr/>
              <a:t>67</a:t>
            </a:fld>
            <a:endParaRPr lang="it-IT">
              <a:solidFill>
                <a:prstClr val="black"/>
              </a:solidFill>
            </a:endParaRPr>
          </a:p>
        </p:txBody>
      </p:sp>
    </p:spTree>
    <p:extLst>
      <p:ext uri="{BB962C8B-B14F-4D97-AF65-F5344CB8AC3E}">
        <p14:creationId xmlns:p14="http://schemas.microsoft.com/office/powerpoint/2010/main" val="496467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18.xml"/><Relationship Id="rId5" Type="http://schemas.openxmlformats.org/officeDocument/2006/relationships/tags" Target="../tags/tag10.xml"/><Relationship Id="rId4" Type="http://schemas.openxmlformats.org/officeDocument/2006/relationships/tags" Target="../tags/tag9.xml"/></Relationships>
</file>

<file path=ppt/slideLayouts/_rels/slideLayout189.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18.xml"/><Relationship Id="rId5" Type="http://schemas.openxmlformats.org/officeDocument/2006/relationships/tags" Target="../tags/tag15.xml"/><Relationship Id="rId4" Type="http://schemas.openxmlformats.org/officeDocument/2006/relationships/tags" Target="../tags/tag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Master" Target="../slideMasters/slideMaster18.xml"/><Relationship Id="rId5" Type="http://schemas.openxmlformats.org/officeDocument/2006/relationships/tags" Target="../tags/tag20.xml"/><Relationship Id="rId4" Type="http://schemas.openxmlformats.org/officeDocument/2006/relationships/tags" Target="../tags/tag19.xml"/></Relationships>
</file>

<file path=ppt/slideLayouts/_rels/slideLayout191.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slideMaster" Target="../slideMasters/slideMaster18.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s>
</file>

<file path=ppt/slideLayouts/_rels/slideLayout192.xml.rels><?xml version="1.0" encoding="UTF-8" standalone="yes"?>
<Relationships xmlns="http://schemas.openxmlformats.org/package/2006/relationships"><Relationship Id="rId8" Type="http://schemas.openxmlformats.org/officeDocument/2006/relationships/tags" Target="../tags/tag34.xml"/><Relationship Id="rId3" Type="http://schemas.openxmlformats.org/officeDocument/2006/relationships/tags" Target="../tags/tag29.xml"/><Relationship Id="rId7" Type="http://schemas.openxmlformats.org/officeDocument/2006/relationships/tags" Target="../tags/tag33.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9"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slideMaster" Target="../slideMasters/slideMaster18.xml"/><Relationship Id="rId4" Type="http://schemas.openxmlformats.org/officeDocument/2006/relationships/tags" Target="../tags/tag38.xml"/></Relationships>
</file>

<file path=ppt/slideLayouts/_rels/slideLayout194.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3" Type="http://schemas.openxmlformats.org/officeDocument/2006/relationships/tags" Target="../tags/tag44.xml"/><Relationship Id="rId7" Type="http://schemas.openxmlformats.org/officeDocument/2006/relationships/slideMaster" Target="../slideMasters/slideMaster18.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s>
</file>

<file path=ppt/slideLayouts/_rels/slideLayout196.xml.rels><?xml version="1.0" encoding="UTF-8" standalone="yes"?>
<Relationships xmlns="http://schemas.openxmlformats.org/package/2006/relationships"><Relationship Id="rId3" Type="http://schemas.openxmlformats.org/officeDocument/2006/relationships/tags" Target="../tags/tag50.xml"/><Relationship Id="rId7" Type="http://schemas.openxmlformats.org/officeDocument/2006/relationships/slideMaster" Target="../slideMasters/slideMaster18.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s>
</file>

<file path=ppt/slideLayouts/_rels/slideLayout197.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slideMaster" Target="../slideMasters/slideMaster18.xml"/><Relationship Id="rId5" Type="http://schemas.openxmlformats.org/officeDocument/2006/relationships/tags" Target="../tags/tag58.xml"/><Relationship Id="rId4" Type="http://schemas.openxmlformats.org/officeDocument/2006/relationships/tags" Target="../tags/tag57.xml"/></Relationships>
</file>

<file path=ppt/slideLayouts/_rels/slideLayout198.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18.xml"/><Relationship Id="rId5" Type="http://schemas.openxmlformats.org/officeDocument/2006/relationships/tags" Target="../tags/tag63.xml"/><Relationship Id="rId4" Type="http://schemas.openxmlformats.org/officeDocument/2006/relationships/tags" Target="../tags/tag6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7EE19D8D-83DB-429E-9D37-87A5649D2AFB}" type="slidenum">
              <a:rPr lang="it-IT"/>
              <a:pPr>
                <a:defRPr/>
              </a:pPr>
              <a:t>‹N›</a:t>
            </a:fld>
            <a:endParaRPr lang="it-IT"/>
          </a:p>
        </p:txBody>
      </p:sp>
    </p:spTree>
  </p:cSld>
  <p:clrMapOvr>
    <a:masterClrMapping/>
  </p:clrMapOvr>
  <p:transition spd="med">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A57B9DAC-2FBA-492D-A9AA-057D50681B66}" type="slidenum">
              <a:rPr lang="it-IT"/>
              <a:pPr>
                <a:defRPr/>
              </a:pPr>
              <a:t>‹N›</a:t>
            </a:fld>
            <a:endParaRPr lang="it-IT"/>
          </a:p>
        </p:txBody>
      </p:sp>
    </p:spTree>
  </p:cSld>
  <p:clrMapOvr>
    <a:masterClrMapping/>
  </p:clrMapOvr>
  <p:transition spd="med">
    <p:dissolv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4B895A30-D90A-4E39-9BD7-DB3557108925}" type="datetimeFigureOut">
              <a:rPr lang="it-IT"/>
              <a:pPr>
                <a:defRPr/>
              </a:pPr>
              <a:t>23/12/2012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E0EB5D9-3619-46F2-938B-B06237DFB5BC}" type="slidenum">
              <a:rPr lang="it-IT"/>
              <a:pPr>
                <a:defRPr/>
              </a:pPr>
              <a:t>‹N›</a:t>
            </a:fld>
            <a:endParaRPr lang="it-IT"/>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7601323-0B99-4214-A262-E9B5C214D4AE}" type="datetimeFigureOut">
              <a:rPr lang="it-IT"/>
              <a:pPr>
                <a:defRPr/>
              </a:pPr>
              <a:t>23/12/2012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9CAD70F-9895-4EA4-8169-0901751E1E1A}" type="slidenum">
              <a:rPr lang="it-IT"/>
              <a:pPr>
                <a:defRPr/>
              </a:pPr>
              <a:t>‹N›</a:t>
            </a:fld>
            <a:endParaRPr lang="it-IT"/>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14F00B2A-38CA-45F7-B190-2E55EDAC50E0}" type="datetimeFigureOut">
              <a:rPr lang="it-IT"/>
              <a:pPr>
                <a:defRPr/>
              </a:pPr>
              <a:t>23/12/2012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BF9D582-132B-42AA-8C83-4C5A12A5B132}" type="slidenum">
              <a:rPr lang="it-IT"/>
              <a:pPr>
                <a:defRPr/>
              </a:pPr>
              <a:t>‹N›</a:t>
            </a:fld>
            <a:endParaRPr lang="it-IT"/>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AFF58917-4C32-42D1-B4C7-44BFBFCB9D2C}" type="datetimeFigureOut">
              <a:rPr lang="it-IT"/>
              <a:pPr>
                <a:defRPr/>
              </a:pPr>
              <a:t>23/12/2012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FF99EF0-A03A-47DD-93D1-ECBDB7103964}" type="slidenum">
              <a:rPr lang="it-IT"/>
              <a:pPr>
                <a:defRPr/>
              </a:pPr>
              <a:t>‹N›</a:t>
            </a:fld>
            <a:endParaRPr lang="it-IT"/>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4579BA08-A86A-4C54-BFC1-E0085C294197}" type="datetimeFigureOut">
              <a:rPr lang="it-IT"/>
              <a:pPr>
                <a:defRPr/>
              </a:pPr>
              <a:t>23/12/2012</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E8AB8B21-55CC-4BA1-84E4-56B46B6372D3}" type="slidenum">
              <a:rPr lang="it-IT"/>
              <a:pPr>
                <a:defRPr/>
              </a:pPr>
              <a:t>‹N›</a:t>
            </a:fld>
            <a:endParaRPr lang="it-IT"/>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E0110DA1-6224-46A6-87EB-ECC458013D27}" type="datetimeFigureOut">
              <a:rPr lang="it-IT"/>
              <a:pPr>
                <a:defRPr/>
              </a:pPr>
              <a:t>23/12/2012</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8F19F674-3188-4FB2-B4BF-8A31D04A7A48}" type="slidenum">
              <a:rPr lang="it-IT"/>
              <a:pPr>
                <a:defRPr/>
              </a:pPr>
              <a:t>‹N›</a:t>
            </a:fld>
            <a:endParaRPr lang="it-IT"/>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87C9DA43-CB30-4A96-83DC-5DB8E6BC2247}" type="datetimeFigureOut">
              <a:rPr lang="it-IT"/>
              <a:pPr>
                <a:defRPr/>
              </a:pPr>
              <a:t>23/12/2012</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EE44768A-890C-477B-B438-7CC1CB69738D}" type="slidenum">
              <a:rPr lang="it-IT"/>
              <a:pPr>
                <a:defRPr/>
              </a:pPr>
              <a:t>‹N›</a:t>
            </a:fld>
            <a:endParaRPr lang="it-IT"/>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CFA3794C-E3D3-48C1-B1D1-412309B8B651}" type="datetimeFigureOut">
              <a:rPr lang="it-IT"/>
              <a:pPr>
                <a:defRPr/>
              </a:pPr>
              <a:t>23/12/2012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FCA98310-4D4C-4714-9856-B03D3D181C15}" type="slidenum">
              <a:rPr lang="it-IT"/>
              <a:pPr>
                <a:defRPr/>
              </a:pPr>
              <a:t>‹N›</a:t>
            </a:fld>
            <a:endParaRPr lang="it-IT"/>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47720CD2-9F8A-445B-AB61-3FBB7B231647}" type="datetimeFigureOut">
              <a:rPr lang="it-IT"/>
              <a:pPr>
                <a:defRPr/>
              </a:pPr>
              <a:t>23/12/2012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335E2270-01C5-4C90-A6A5-4C85BBA45204}" type="slidenum">
              <a:rPr lang="it-IT"/>
              <a:pPr>
                <a:defRPr/>
              </a:pPr>
              <a:t>‹N›</a:t>
            </a:fld>
            <a:endParaRPr lang="it-IT"/>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938B9D9-1BF7-4196-8227-4EE153B1271E}" type="datetimeFigureOut">
              <a:rPr lang="it-IT"/>
              <a:pPr>
                <a:defRPr/>
              </a:pPr>
              <a:t>23/12/2012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6272A1B-95BB-479A-B0EF-638211EB7067}"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FABC4439-4491-4BF0-9783-891FE87460CF}" type="slidenum">
              <a:rPr lang="it-IT"/>
              <a:pPr>
                <a:defRPr/>
              </a:pPr>
              <a:t>‹N›</a:t>
            </a:fld>
            <a:endParaRPr lang="it-IT"/>
          </a:p>
        </p:txBody>
      </p:sp>
    </p:spTree>
  </p:cSld>
  <p:clrMapOvr>
    <a:masterClrMapping/>
  </p:clrMapOvr>
  <p:transition spd="med">
    <p:dissolv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9D79620-0080-4E7D-B73B-D57413FAA26C}" type="datetimeFigureOut">
              <a:rPr lang="it-IT"/>
              <a:pPr>
                <a:defRPr/>
              </a:pPr>
              <a:t>23/12/2012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52BE43B-B451-4F1E-BF76-460ADB95941F}" type="slidenum">
              <a:rPr lang="it-IT"/>
              <a:pPr>
                <a:defRPr/>
              </a:pPr>
              <a:t>‹N›</a:t>
            </a:fld>
            <a:endParaRPr lang="it-IT"/>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81893249-5B59-44DB-BA9C-511742D2A478}" type="datetimeFigureOut">
              <a:rPr lang="it-IT"/>
              <a:pPr>
                <a:defRPr/>
              </a:pPr>
              <a:t>23/12/2012</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5D5B469F-5FE5-454F-B5CB-E4DA9BADF0CF}" type="slidenum">
              <a:rPr lang="it-IT"/>
              <a:pPr>
                <a:defRPr/>
              </a:pPr>
              <a:t>‹N›</a:t>
            </a:fld>
            <a:endParaRPr lang="it-IT"/>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B083B2A1-553C-4321-88DD-219077F72D86}" type="datetimeFigureOut">
              <a:rPr lang="it-IT"/>
              <a:pPr>
                <a:defRPr/>
              </a:pPr>
              <a:t>23/12/2012</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88846085-A7FF-439E-9451-666310329F0E}" type="slidenum">
              <a:rPr lang="it-IT"/>
              <a:pPr>
                <a:defRPr/>
              </a:pPr>
              <a:t>‹N›</a:t>
            </a:fld>
            <a:endParaRPr lang="it-IT"/>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E87A8E03-9F73-428E-9C77-C600FC170C79}" type="datetimeFigureOut">
              <a:rPr lang="it-IT"/>
              <a:pPr>
                <a:defRPr/>
              </a:pPr>
              <a:t>23/12/2012</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1A986CA1-699D-4B4C-AFAF-F313F304B4F6}" type="slidenum">
              <a:rPr lang="it-IT"/>
              <a:pPr>
                <a:defRPr/>
              </a:pPr>
              <a:t>‹N›</a:t>
            </a:fld>
            <a:endParaRPr lang="it-IT"/>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D595D44B-B9AB-4225-9EB2-5804C2B1FC50}" type="datetimeFigureOut">
              <a:rPr lang="it-IT"/>
              <a:pPr>
                <a:defRPr/>
              </a:pPr>
              <a:t>23/12/2012</a:t>
            </a:fld>
            <a:endParaRPr lang="it-IT"/>
          </a:p>
        </p:txBody>
      </p:sp>
      <p:sp>
        <p:nvSpPr>
          <p:cNvPr id="6" name="Segnaposto piè di pagina 5"/>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7" name="Segnaposto numero diapositiva 6"/>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EF42D5DA-2E50-4031-BE27-C20476A3E686}" type="slidenum">
              <a:rPr lang="it-IT"/>
              <a:pPr>
                <a:defRPr/>
              </a:pPr>
              <a:t>‹N›</a:t>
            </a:fld>
            <a:endParaRPr lang="it-IT"/>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BF7AA125-2443-4398-BC89-7D484BA068F5}" type="datetimeFigureOut">
              <a:rPr lang="it-IT"/>
              <a:pPr>
                <a:defRPr/>
              </a:pPr>
              <a:t>23/12/2012</a:t>
            </a:fld>
            <a:endParaRPr lang="it-IT"/>
          </a:p>
        </p:txBody>
      </p:sp>
      <p:sp>
        <p:nvSpPr>
          <p:cNvPr id="8" name="Segnaposto piè di pagina 7"/>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9" name="Segnaposto numero diapositiva 8"/>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3EA3C2C5-0F04-4B07-8F1D-3CC4AE06EFB0}" type="slidenum">
              <a:rPr lang="it-IT"/>
              <a:pPr>
                <a:defRPr/>
              </a:pPr>
              <a:t>‹N›</a:t>
            </a:fld>
            <a:endParaRPr lang="it-IT"/>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8B3B78CC-E1C1-4EBB-8A02-535DA862696D}" type="datetimeFigureOut">
              <a:rPr lang="it-IT"/>
              <a:pPr>
                <a:defRPr/>
              </a:pPr>
              <a:t>23/12/2012</a:t>
            </a:fld>
            <a:endParaRPr lang="it-IT"/>
          </a:p>
        </p:txBody>
      </p:sp>
      <p:sp>
        <p:nvSpPr>
          <p:cNvPr id="4" name="Segnaposto piè di pagina 3"/>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5" name="Segnaposto numero diapositiva 4"/>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97EFF18E-B86A-4F0C-B9D4-F32D4F153D58}" type="slidenum">
              <a:rPr lang="it-IT"/>
              <a:pPr>
                <a:defRPr/>
              </a:pPr>
              <a:t>‹N›</a:t>
            </a:fld>
            <a:endParaRPr lang="it-IT"/>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3A36AA17-2F87-4CAD-8A85-913828834464}" type="datetimeFigureOut">
              <a:rPr lang="it-IT"/>
              <a:pPr>
                <a:defRPr/>
              </a:pPr>
              <a:t>23/12/2012</a:t>
            </a:fld>
            <a:endParaRPr lang="it-IT"/>
          </a:p>
        </p:txBody>
      </p:sp>
      <p:sp>
        <p:nvSpPr>
          <p:cNvPr id="3" name="Segnaposto piè di pagina 2"/>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4" name="Segnaposto numero diapositiva 3"/>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B35AEB17-AA7D-4233-BB44-59A40E72C9DA}" type="slidenum">
              <a:rPr lang="it-IT"/>
              <a:pPr>
                <a:defRPr/>
              </a:pPr>
              <a:t>‹N›</a:t>
            </a:fld>
            <a:endParaRPr lang="it-IT"/>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72828B9F-325A-4E15-9B5B-7D5B63E0868F}" type="datetimeFigureOut">
              <a:rPr lang="it-IT"/>
              <a:pPr>
                <a:defRPr/>
              </a:pPr>
              <a:t>23/12/2012</a:t>
            </a:fld>
            <a:endParaRPr lang="it-IT"/>
          </a:p>
        </p:txBody>
      </p:sp>
      <p:sp>
        <p:nvSpPr>
          <p:cNvPr id="6" name="Segnaposto piè di pagina 5"/>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7" name="Segnaposto numero diapositiva 6"/>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6EB867A1-D9CD-4772-B91D-1C6F6E1B50F9}" type="slidenum">
              <a:rPr lang="it-IT"/>
              <a:pPr>
                <a:defRPr/>
              </a:pPr>
              <a:t>‹N›</a:t>
            </a:fld>
            <a:endParaRPr lang="it-IT"/>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452EDD91-3E67-43A4-B2DC-7EF8F52BBE48}" type="datetimeFigureOut">
              <a:rPr lang="it-IT"/>
              <a:pPr>
                <a:defRPr/>
              </a:pPr>
              <a:t>23/12/2012</a:t>
            </a:fld>
            <a:endParaRPr lang="it-IT"/>
          </a:p>
        </p:txBody>
      </p:sp>
      <p:sp>
        <p:nvSpPr>
          <p:cNvPr id="6" name="Segnaposto piè di pagina 5"/>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7" name="Segnaposto numero diapositiva 6"/>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45944C04-FF04-4A44-B633-8DF04A72D41A}" type="slidenum">
              <a:rPr lang="it-IT"/>
              <a:pPr>
                <a:defRPr/>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9CDD9672-0ED3-4C20-B0C4-1BB0752BB41D}" type="slidenum">
              <a:rPr lang="ca-ES"/>
              <a:pPr>
                <a:defRPr/>
              </a:pPr>
              <a:t>‹N›</a:t>
            </a:fld>
            <a:endParaRPr lang="ca-ES"/>
          </a:p>
        </p:txBody>
      </p:sp>
    </p:spTree>
  </p:cSld>
  <p:clrMapOvr>
    <a:masterClrMapping/>
  </p:clrMapOvr>
  <p:transition spd="slow">
    <p:dissolv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1C85A26B-3E22-4504-8F6D-ED3136520091}" type="datetimeFigureOut">
              <a:rPr lang="it-IT"/>
              <a:pPr>
                <a:defRPr/>
              </a:pPr>
              <a:t>23/12/2012</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A965B7F9-B0E2-487E-81F1-58F5D8487CA8}" type="slidenum">
              <a:rPr lang="it-IT"/>
              <a:pPr>
                <a:defRPr/>
              </a:pPr>
              <a:t>‹N›</a:t>
            </a:fld>
            <a:endParaRPr lang="it-IT"/>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2C22A242-07A0-465C-8669-FF5425213AC8}" type="datetimeFigureOut">
              <a:rPr lang="it-IT"/>
              <a:pPr>
                <a:defRPr/>
              </a:pPr>
              <a:t>23/12/2012</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666806A6-5F55-44D3-95F2-23E78277E6D0}" type="slidenum">
              <a:rPr lang="it-IT"/>
              <a:pPr>
                <a:defRPr/>
              </a:pPr>
              <a:t>‹N›</a:t>
            </a:fld>
            <a:endParaRPr lang="it-IT"/>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E67454C5-B1C4-4E02-8785-D559F6DAEDD6}" type="datetimeFigureOut">
              <a:rPr lang="it-IT">
                <a:solidFill>
                  <a:prstClr val="black">
                    <a:tint val="75000"/>
                  </a:prstClr>
                </a:solidFill>
              </a:rPr>
              <a:pPr>
                <a:defRPr/>
              </a:pPr>
              <a:t>23/12/2012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91645557-5731-4B3E-8EE7-2D2AEDF0240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270452839"/>
      </p:ext>
    </p:extLst>
  </p:cSld>
  <p:clrMapOvr>
    <a:masterClrMapping/>
  </p:clrMapOvr>
  <p:transition spd="med">
    <p:push/>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231C2D1-C599-4D61-BF99-01F799025141}" type="datetimeFigureOut">
              <a:rPr lang="it-IT">
                <a:solidFill>
                  <a:prstClr val="black">
                    <a:tint val="75000"/>
                  </a:prstClr>
                </a:solidFill>
              </a:rPr>
              <a:pPr>
                <a:defRPr/>
              </a:pPr>
              <a:t>23/12/2012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206BEEA2-DC4E-4BE1-9538-0A3FCCCD6F6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87661840"/>
      </p:ext>
    </p:extLst>
  </p:cSld>
  <p:clrMapOvr>
    <a:masterClrMapping/>
  </p:clrMapOvr>
  <p:transition spd="med">
    <p:push/>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8D68C2DC-9EE0-4C29-A3C9-27B008066523}" type="datetimeFigureOut">
              <a:rPr lang="it-IT">
                <a:solidFill>
                  <a:prstClr val="black">
                    <a:tint val="75000"/>
                  </a:prstClr>
                </a:solidFill>
              </a:rPr>
              <a:pPr>
                <a:defRPr/>
              </a:pPr>
              <a:t>23/12/2012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F052B9D0-EA81-4823-9FD4-75B3577CB8E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981872198"/>
      </p:ext>
    </p:extLst>
  </p:cSld>
  <p:clrMapOvr>
    <a:masterClrMapping/>
  </p:clrMapOvr>
  <p:transition spd="med">
    <p:push/>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2F20214A-4EE4-4E47-A655-4358C911C7C0}" type="datetimeFigureOut">
              <a:rPr lang="it-IT">
                <a:solidFill>
                  <a:prstClr val="black">
                    <a:tint val="75000"/>
                  </a:prstClr>
                </a:solidFill>
              </a:rPr>
              <a:pPr>
                <a:defRPr/>
              </a:pPr>
              <a:t>23/12/2012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04CF4C8F-87E3-45A0-95C2-A6D8C692758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197063651"/>
      </p:ext>
    </p:extLst>
  </p:cSld>
  <p:clrMapOvr>
    <a:masterClrMapping/>
  </p:clrMapOvr>
  <p:transition spd="med">
    <p:push/>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4AE1257F-46F2-4593-B98E-41D21DE934E5}" type="datetimeFigureOut">
              <a:rPr lang="it-IT">
                <a:solidFill>
                  <a:prstClr val="black">
                    <a:tint val="75000"/>
                  </a:prstClr>
                </a:solidFill>
              </a:rPr>
              <a:pPr>
                <a:defRPr/>
              </a:pPr>
              <a:t>23/12/2012</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F34D612F-1C17-4CC8-8EEA-FF945C90D5A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489689403"/>
      </p:ext>
    </p:extLst>
  </p:cSld>
  <p:clrMapOvr>
    <a:masterClrMapping/>
  </p:clrMapOvr>
  <p:transition spd="med">
    <p:push/>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A91BBE5D-2ED9-418D-8597-27B3DF4E0C19}" type="datetimeFigureOut">
              <a:rPr lang="it-IT">
                <a:solidFill>
                  <a:prstClr val="black">
                    <a:tint val="75000"/>
                  </a:prstClr>
                </a:solidFill>
              </a:rPr>
              <a:pPr>
                <a:defRPr/>
              </a:pPr>
              <a:t>23/12/2012</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D86C665F-D3CE-4437-AD2D-9EC67E08680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692806060"/>
      </p:ext>
    </p:extLst>
  </p:cSld>
  <p:clrMapOvr>
    <a:masterClrMapping/>
  </p:clrMapOvr>
  <p:transition spd="med">
    <p:push/>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07BA4977-DAD1-42CC-A6C5-A1E29178743E}" type="datetimeFigureOut">
              <a:rPr lang="it-IT">
                <a:solidFill>
                  <a:prstClr val="black">
                    <a:tint val="75000"/>
                  </a:prstClr>
                </a:solidFill>
              </a:rPr>
              <a:pPr>
                <a:defRPr/>
              </a:pPr>
              <a:t>23/12/2012</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0B737E61-8010-427E-9A7C-54AEDF5AA59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746319397"/>
      </p:ext>
    </p:extLst>
  </p:cSld>
  <p:clrMapOvr>
    <a:masterClrMapping/>
  </p:clrMapOvr>
  <p:transition spd="med">
    <p:push/>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E2B184A-FCF8-4ECC-929B-20346A553E10}" type="datetimeFigureOut">
              <a:rPr lang="it-IT">
                <a:solidFill>
                  <a:prstClr val="black">
                    <a:tint val="75000"/>
                  </a:prstClr>
                </a:solidFill>
              </a:rPr>
              <a:pPr>
                <a:defRPr/>
              </a:pPr>
              <a:t>23/12/2012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A7FF679D-89F0-4B28-BD8D-CC8EA2C22DB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564241073"/>
      </p:ext>
    </p:extLst>
  </p:cSld>
  <p:clrMapOvr>
    <a:masterClrMapping/>
  </p:clrMapOvr>
  <p:transition spd="med">
    <p:pu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CE3F5074-267B-4F1C-A1B9-DA5F8F3B89EF}" type="slidenum">
              <a:rPr lang="ca-ES"/>
              <a:pPr>
                <a:defRPr/>
              </a:pPr>
              <a:t>‹N›</a:t>
            </a:fld>
            <a:endParaRPr lang="ca-ES"/>
          </a:p>
        </p:txBody>
      </p:sp>
    </p:spTree>
  </p:cSld>
  <p:clrMapOvr>
    <a:masterClrMapping/>
  </p:clrMapOvr>
  <p:transition spd="slow">
    <p:dissolv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BE27DD19-FD91-45A9-B03C-B2CB4B1510B3}" type="datetimeFigureOut">
              <a:rPr lang="it-IT">
                <a:solidFill>
                  <a:prstClr val="black">
                    <a:tint val="75000"/>
                  </a:prstClr>
                </a:solidFill>
              </a:rPr>
              <a:pPr>
                <a:defRPr/>
              </a:pPr>
              <a:t>23/12/2012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14BDB9A3-6AA8-4F08-ACEF-CF9793C687B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18633001"/>
      </p:ext>
    </p:extLst>
  </p:cSld>
  <p:clrMapOvr>
    <a:masterClrMapping/>
  </p:clrMapOvr>
  <p:transition spd="med">
    <p:push/>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23F74EF-4091-4911-9757-2C81206A86F7}" type="datetimeFigureOut">
              <a:rPr lang="it-IT">
                <a:solidFill>
                  <a:prstClr val="black">
                    <a:tint val="75000"/>
                  </a:prstClr>
                </a:solidFill>
              </a:rPr>
              <a:pPr>
                <a:defRPr/>
              </a:pPr>
              <a:t>23/12/2012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C03E540B-8BA1-4409-B351-CD7E3357857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918868705"/>
      </p:ext>
    </p:extLst>
  </p:cSld>
  <p:clrMapOvr>
    <a:masterClrMapping/>
  </p:clrMapOvr>
  <p:transition spd="med">
    <p:push/>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B7CBB14-1408-4FA5-BE94-5E43F0BF0C81}" type="datetimeFigureOut">
              <a:rPr lang="it-IT">
                <a:solidFill>
                  <a:prstClr val="black">
                    <a:tint val="75000"/>
                  </a:prstClr>
                </a:solidFill>
              </a:rPr>
              <a:pPr>
                <a:defRPr/>
              </a:pPr>
              <a:t>23/12/2012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277789B1-519F-4CE2-AB5C-D9654A7AB27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46911316"/>
      </p:ext>
    </p:extLst>
  </p:cSld>
  <p:clrMapOvr>
    <a:masterClrMapping/>
  </p:clrMapOvr>
  <p:transition spd="med">
    <p:push/>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910A98AC-0A9B-4DE0-92D1-C25D91E2FA1C}" type="datetimeFigureOut">
              <a:rPr lang="it-IT">
                <a:solidFill>
                  <a:prstClr val="black">
                    <a:tint val="75000"/>
                  </a:prstClr>
                </a:solidFill>
              </a:rPr>
              <a:pPr>
                <a:defRPr/>
              </a:pPr>
              <a:t>23/12/2012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F6C2A98D-F293-4EAB-ABAC-4DB2CC80895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0831271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6B8A245-B9DF-4F6C-8BB3-DF2395A16CC0}" type="datetimeFigureOut">
              <a:rPr lang="it-IT">
                <a:solidFill>
                  <a:prstClr val="black">
                    <a:tint val="75000"/>
                  </a:prstClr>
                </a:solidFill>
              </a:rPr>
              <a:pPr>
                <a:defRPr/>
              </a:pPr>
              <a:t>23/12/2012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4BCB1C6A-422B-417B-B5E4-4D50CC6332E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67127111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23C1C582-DE59-4D96-B8F1-BFF1D4E7D490}" type="datetimeFigureOut">
              <a:rPr lang="it-IT">
                <a:solidFill>
                  <a:prstClr val="black">
                    <a:tint val="75000"/>
                  </a:prstClr>
                </a:solidFill>
              </a:rPr>
              <a:pPr>
                <a:defRPr/>
              </a:pPr>
              <a:t>23/12/2012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302E6E7C-33E6-4FEB-A8A3-CF9156254DF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33667898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A04C55B2-F0BF-4CF8-9801-8D7394F72D52}" type="datetimeFigureOut">
              <a:rPr lang="it-IT">
                <a:solidFill>
                  <a:prstClr val="black">
                    <a:tint val="75000"/>
                  </a:prstClr>
                </a:solidFill>
              </a:rPr>
              <a:pPr>
                <a:defRPr/>
              </a:pPr>
              <a:t>23/12/2012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196C348D-C38E-431E-98D8-C4C3C8EE351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58868804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9EE4FC4B-E632-4035-AFD9-D3C61D1A52E9}" type="datetimeFigureOut">
              <a:rPr lang="it-IT">
                <a:solidFill>
                  <a:prstClr val="black">
                    <a:tint val="75000"/>
                  </a:prstClr>
                </a:solidFill>
              </a:rPr>
              <a:pPr>
                <a:defRPr/>
              </a:pPr>
              <a:t>23/12/2012</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F790A631-2458-4F9F-86D4-9BAE74D72A2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76474894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4433301D-68B3-487A-B9F7-7C386333F84B}" type="datetimeFigureOut">
              <a:rPr lang="it-IT">
                <a:solidFill>
                  <a:prstClr val="black">
                    <a:tint val="75000"/>
                  </a:prstClr>
                </a:solidFill>
              </a:rPr>
              <a:pPr>
                <a:defRPr/>
              </a:pPr>
              <a:t>23/12/2012</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FED3FE0C-2417-4B7F-811D-8F5B831EBD7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28631114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5F387E16-0089-47DE-9B4D-B99E22F0CA9D}" type="datetimeFigureOut">
              <a:rPr lang="it-IT">
                <a:solidFill>
                  <a:prstClr val="black">
                    <a:tint val="75000"/>
                  </a:prstClr>
                </a:solidFill>
              </a:rPr>
              <a:pPr>
                <a:defRPr/>
              </a:pPr>
              <a:t>23/12/2012</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1A0AE43E-36A5-4BB5-A160-3476DBC0977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2875746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A8B4043E-5E89-48DB-8EB4-37567F3E4448}" type="slidenum">
              <a:rPr lang="ca-ES"/>
              <a:pPr>
                <a:defRPr/>
              </a:pPr>
              <a:t>‹N›</a:t>
            </a:fld>
            <a:endParaRPr lang="ca-ES"/>
          </a:p>
        </p:txBody>
      </p:sp>
    </p:spTree>
  </p:cSld>
  <p:clrMapOvr>
    <a:masterClrMapping/>
  </p:clrMapOvr>
  <p:transition spd="slow">
    <p:dissolv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4B693C1-23C9-494D-9931-F7BC4397B070}" type="datetimeFigureOut">
              <a:rPr lang="it-IT">
                <a:solidFill>
                  <a:prstClr val="black">
                    <a:tint val="75000"/>
                  </a:prstClr>
                </a:solidFill>
              </a:rPr>
              <a:pPr>
                <a:defRPr/>
              </a:pPr>
              <a:t>23/12/2012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404A31DC-168F-4A38-B206-8160605D944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64459448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8CE30B8-EA36-4DA2-BD79-B6B94E236F3A}" type="datetimeFigureOut">
              <a:rPr lang="it-IT">
                <a:solidFill>
                  <a:prstClr val="black">
                    <a:tint val="75000"/>
                  </a:prstClr>
                </a:solidFill>
              </a:rPr>
              <a:pPr>
                <a:defRPr/>
              </a:pPr>
              <a:t>23/12/2012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71D66E67-4269-448B-972F-7BB1FD79761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5091112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C821F71-45C5-4C83-9532-4C226460867E}" type="datetimeFigureOut">
              <a:rPr lang="it-IT">
                <a:solidFill>
                  <a:prstClr val="black">
                    <a:tint val="75000"/>
                  </a:prstClr>
                </a:solidFill>
              </a:rPr>
              <a:pPr>
                <a:defRPr/>
              </a:pPr>
              <a:t>23/12/2012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876C3FFB-E3ED-4A2B-81B4-AE1971A39B0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97126999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DE1B5F7-4427-4645-8248-12EDC8D2824E}" type="datetimeFigureOut">
              <a:rPr lang="it-IT">
                <a:solidFill>
                  <a:prstClr val="black">
                    <a:tint val="75000"/>
                  </a:prstClr>
                </a:solidFill>
              </a:rPr>
              <a:pPr>
                <a:defRPr/>
              </a:pPr>
              <a:t>23/12/2012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92CECAA6-1B82-4CCC-A10B-DBC92967349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86973660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36EAED7-76DC-4DCD-AAE2-7E598EE2CCB9}" type="datetimeFigureOut">
              <a:rPr lang="it-IT" smtClean="0">
                <a:solidFill>
                  <a:prstClr val="black">
                    <a:tint val="75000"/>
                  </a:prstClr>
                </a:solidFill>
              </a:rPr>
              <a:pPr/>
              <a:t>23/12/2012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91467540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36EAED7-76DC-4DCD-AAE2-7E598EE2CCB9}" type="datetimeFigureOut">
              <a:rPr lang="it-IT" smtClean="0">
                <a:solidFill>
                  <a:prstClr val="black">
                    <a:tint val="75000"/>
                  </a:prstClr>
                </a:solidFill>
              </a:rPr>
              <a:pPr/>
              <a:t>23/12/2012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61438314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36EAED7-76DC-4DCD-AAE2-7E598EE2CCB9}" type="datetimeFigureOut">
              <a:rPr lang="it-IT" smtClean="0">
                <a:solidFill>
                  <a:prstClr val="black">
                    <a:tint val="75000"/>
                  </a:prstClr>
                </a:solidFill>
              </a:rPr>
              <a:pPr/>
              <a:t>23/12/2012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40475882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36EAED7-76DC-4DCD-AAE2-7E598EE2CCB9}" type="datetimeFigureOut">
              <a:rPr lang="it-IT" smtClean="0">
                <a:solidFill>
                  <a:prstClr val="black">
                    <a:tint val="75000"/>
                  </a:prstClr>
                </a:solidFill>
              </a:rPr>
              <a:pPr/>
              <a:t>23/12/2012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13913300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36EAED7-76DC-4DCD-AAE2-7E598EE2CCB9}" type="datetimeFigureOut">
              <a:rPr lang="it-IT" smtClean="0">
                <a:solidFill>
                  <a:prstClr val="black">
                    <a:tint val="75000"/>
                  </a:prstClr>
                </a:solidFill>
              </a:rPr>
              <a:pPr/>
              <a:t>23/12/2012</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16741865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36EAED7-76DC-4DCD-AAE2-7E598EE2CCB9}" type="datetimeFigureOut">
              <a:rPr lang="it-IT" smtClean="0">
                <a:solidFill>
                  <a:prstClr val="black">
                    <a:tint val="75000"/>
                  </a:prstClr>
                </a:solidFill>
              </a:rPr>
              <a:pPr/>
              <a:t>23/12/2012</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6287860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328D2937-ABA5-4EB4-B52E-498F1A7C541B}" type="slidenum">
              <a:rPr lang="ca-ES"/>
              <a:pPr>
                <a:defRPr/>
              </a:pPr>
              <a:t>‹N›</a:t>
            </a:fld>
            <a:endParaRPr lang="ca-ES"/>
          </a:p>
        </p:txBody>
      </p:sp>
    </p:spTree>
  </p:cSld>
  <p:clrMapOvr>
    <a:masterClrMapping/>
  </p:clrMapOvr>
  <p:transition spd="slow">
    <p:dissolv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36EAED7-76DC-4DCD-AAE2-7E598EE2CCB9}" type="datetimeFigureOut">
              <a:rPr lang="it-IT" smtClean="0">
                <a:solidFill>
                  <a:prstClr val="black">
                    <a:tint val="75000"/>
                  </a:prstClr>
                </a:solidFill>
              </a:rPr>
              <a:pPr/>
              <a:t>23/12/2012</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84112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36EAED7-76DC-4DCD-AAE2-7E598EE2CCB9}" type="datetimeFigureOut">
              <a:rPr lang="it-IT" smtClean="0">
                <a:solidFill>
                  <a:prstClr val="black">
                    <a:tint val="75000"/>
                  </a:prstClr>
                </a:solidFill>
              </a:rPr>
              <a:pPr/>
              <a:t>23/12/2012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78629428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36EAED7-76DC-4DCD-AAE2-7E598EE2CCB9}" type="datetimeFigureOut">
              <a:rPr lang="it-IT" smtClean="0">
                <a:solidFill>
                  <a:prstClr val="black">
                    <a:tint val="75000"/>
                  </a:prstClr>
                </a:solidFill>
              </a:rPr>
              <a:pPr/>
              <a:t>23/12/2012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37183469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36EAED7-76DC-4DCD-AAE2-7E598EE2CCB9}" type="datetimeFigureOut">
              <a:rPr lang="it-IT" smtClean="0">
                <a:solidFill>
                  <a:prstClr val="black">
                    <a:tint val="75000"/>
                  </a:prstClr>
                </a:solidFill>
              </a:rPr>
              <a:pPr/>
              <a:t>23/12/2012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31558468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36EAED7-76DC-4DCD-AAE2-7E598EE2CCB9}" type="datetimeFigureOut">
              <a:rPr lang="it-IT" smtClean="0">
                <a:solidFill>
                  <a:prstClr val="black">
                    <a:tint val="75000"/>
                  </a:prstClr>
                </a:solidFill>
              </a:rPr>
              <a:pPr/>
              <a:t>23/12/2012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90904055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652DE4-063E-4067-B76E-CD630B17987A}"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45157720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00742B-9B0D-46DA-A171-CDEA84165361}"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38298061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5407F7-E1D7-4775-8458-61AC1B4EA516}"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13591806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5B8395-83BD-4780-8337-148524E2C867}"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117732238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1C8BEC2-E8EA-47B2-A8BB-27631EA30C7A}"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10558658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0D689FDF-B2D6-4047-A993-005A90FEC3C3}" type="slidenum">
              <a:rPr lang="ca-ES"/>
              <a:pPr>
                <a:defRPr/>
              </a:pPr>
              <a:t>‹N›</a:t>
            </a:fld>
            <a:endParaRPr lang="ca-ES"/>
          </a:p>
        </p:txBody>
      </p:sp>
    </p:spTree>
  </p:cSld>
  <p:clrMapOvr>
    <a:masterClrMapping/>
  </p:clrMapOvr>
  <p:transition spd="slow">
    <p:dissolv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7B61C9-B0EB-4CEC-BF9C-734E54B08569}"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334327427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90064F3-1EE8-4506-B86E-72C825967DC6}"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408354244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686FA3-2B44-4F58-A82B-D5763E74B032}"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360078045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ACA60D-E961-489B-B292-0A5CF46D5C57}"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00568014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04B198-282D-439D-BD2B-AED2C087242E}"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378752003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A02255-F4F4-47F9-BA21-C755C855683A}"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360395158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07A81111-5A47-436C-ABD5-15614287D806}" type="datetimeFigureOut">
              <a:rPr lang="it-IT">
                <a:solidFill>
                  <a:prstClr val="black">
                    <a:tint val="75000"/>
                  </a:prstClr>
                </a:solidFill>
              </a:rPr>
              <a:pPr>
                <a:defRPr/>
              </a:pPr>
              <a:t>23/12/2012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2E1F5752-3D6B-493A-8251-2B61B1CF163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53966914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7468E69-3CA6-4731-8474-5424C2720C40}" type="datetimeFigureOut">
              <a:rPr lang="it-IT">
                <a:solidFill>
                  <a:prstClr val="black">
                    <a:tint val="75000"/>
                  </a:prstClr>
                </a:solidFill>
              </a:rPr>
              <a:pPr>
                <a:defRPr/>
              </a:pPr>
              <a:t>23/12/2012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FFA800FF-DEB3-45E5-B4F7-A82BF55B0FA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44430330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CDF361EC-6821-4C3F-B806-FE4C8495473D}" type="datetimeFigureOut">
              <a:rPr lang="it-IT">
                <a:solidFill>
                  <a:prstClr val="black">
                    <a:tint val="75000"/>
                  </a:prstClr>
                </a:solidFill>
              </a:rPr>
              <a:pPr>
                <a:defRPr/>
              </a:pPr>
              <a:t>23/12/2012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291F8F31-6453-4D31-B831-4B78AAA53CF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60708438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42B06490-5611-4071-8691-6D2FBF603D8B}" type="datetimeFigureOut">
              <a:rPr lang="it-IT">
                <a:solidFill>
                  <a:prstClr val="black">
                    <a:tint val="75000"/>
                  </a:prstClr>
                </a:solidFill>
              </a:rPr>
              <a:pPr>
                <a:defRPr/>
              </a:pPr>
              <a:t>23/12/2012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EA4B2C2C-8D81-4AF9-B699-F86E69085F3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101896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5CBE405D-C336-4820-89D6-FCBD5A8A81FA}" type="slidenum">
              <a:rPr lang="ca-ES"/>
              <a:pPr>
                <a:defRPr/>
              </a:pPr>
              <a:t>‹N›</a:t>
            </a:fld>
            <a:endParaRPr lang="ca-ES"/>
          </a:p>
        </p:txBody>
      </p:sp>
    </p:spTree>
  </p:cSld>
  <p:clrMapOvr>
    <a:masterClrMapping/>
  </p:clrMapOvr>
  <p:transition spd="slow">
    <p:dissolv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F46503AD-6F82-4BCF-9AF8-C502E90BE8BF}" type="datetimeFigureOut">
              <a:rPr lang="it-IT">
                <a:solidFill>
                  <a:prstClr val="black">
                    <a:tint val="75000"/>
                  </a:prstClr>
                </a:solidFill>
              </a:rPr>
              <a:pPr>
                <a:defRPr/>
              </a:pPr>
              <a:t>23/12/2012</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9B19CE00-D6C0-458E-B65F-095B101FD77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5284993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F6012DA5-844C-47D3-978F-5531DB81A8C6}" type="datetimeFigureOut">
              <a:rPr lang="it-IT">
                <a:solidFill>
                  <a:prstClr val="black">
                    <a:tint val="75000"/>
                  </a:prstClr>
                </a:solidFill>
              </a:rPr>
              <a:pPr>
                <a:defRPr/>
              </a:pPr>
              <a:t>23/12/2012</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08A6D612-96F2-4D48-AC93-A42BAC61F3E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26758596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3BC197A8-26C3-4187-82BD-E8F7132DCC09}" type="datetimeFigureOut">
              <a:rPr lang="it-IT">
                <a:solidFill>
                  <a:prstClr val="black">
                    <a:tint val="75000"/>
                  </a:prstClr>
                </a:solidFill>
              </a:rPr>
              <a:pPr>
                <a:defRPr/>
              </a:pPr>
              <a:t>23/12/2012</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48971F9E-CF15-4F70-867A-406EF604315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46300498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3FA6FE53-0654-4BD6-9EED-1231D2CBB067}" type="datetimeFigureOut">
              <a:rPr lang="it-IT">
                <a:solidFill>
                  <a:prstClr val="black">
                    <a:tint val="75000"/>
                  </a:prstClr>
                </a:solidFill>
              </a:rPr>
              <a:pPr>
                <a:defRPr/>
              </a:pPr>
              <a:t>23/12/2012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6686B0D1-9F6B-4E29-9B8B-BC178AB648A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6055701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F04D0D1-C4DA-4147-92C4-D886E6785908}" type="datetimeFigureOut">
              <a:rPr lang="it-IT">
                <a:solidFill>
                  <a:prstClr val="black">
                    <a:tint val="75000"/>
                  </a:prstClr>
                </a:solidFill>
              </a:rPr>
              <a:pPr>
                <a:defRPr/>
              </a:pPr>
              <a:t>23/12/2012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D16BDBF7-0DDF-46C0-BA48-F1E78E21C8C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76640344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26E1654-D42C-4F85-9139-1F752A91873D}" type="datetimeFigureOut">
              <a:rPr lang="it-IT">
                <a:solidFill>
                  <a:prstClr val="black">
                    <a:tint val="75000"/>
                  </a:prstClr>
                </a:solidFill>
              </a:rPr>
              <a:pPr>
                <a:defRPr/>
              </a:pPr>
              <a:t>23/12/2012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BD45B00B-CAD8-4096-BEA5-D8E64E73472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8018660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1ABF18C-D936-4C24-96E4-372E5AC706DF}" type="datetimeFigureOut">
              <a:rPr lang="it-IT">
                <a:solidFill>
                  <a:prstClr val="black">
                    <a:tint val="75000"/>
                  </a:prstClr>
                </a:solidFill>
              </a:rPr>
              <a:pPr>
                <a:defRPr/>
              </a:pPr>
              <a:t>23/12/2012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2D8ED2A9-72E0-4F19-832C-A77B264F522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25585188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AB62D04A-15CA-44EF-87A0-8E02C27FF501}" type="datetimeFigureOut">
              <a:rPr lang="it-IT">
                <a:solidFill>
                  <a:prstClr val="black">
                    <a:tint val="75000"/>
                  </a:prstClr>
                </a:solidFill>
              </a:rPr>
              <a:pPr>
                <a:defRPr/>
              </a:pPr>
              <a:t>23/12/2012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0C588932-75DB-49C8-A6F5-332335CE0CB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32719337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AD5A327-5546-43A2-A314-780B7426785F}" type="datetimeFigureOut">
              <a:rPr lang="it-IT">
                <a:solidFill>
                  <a:prstClr val="black">
                    <a:tint val="75000"/>
                  </a:prstClr>
                </a:solidFill>
              </a:rPr>
              <a:pPr>
                <a:defRPr/>
              </a:pPr>
              <a:t>23/12/2012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7F2DC2C6-3989-4190-9151-D46A8D429E9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82522962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6AB30E0A-70B3-405C-A6FF-F48BBFE223AB}" type="datetimeFigureOut">
              <a:rPr lang="it-IT">
                <a:solidFill>
                  <a:prstClr val="black">
                    <a:tint val="75000"/>
                  </a:prstClr>
                </a:solidFill>
              </a:rPr>
              <a:pPr>
                <a:defRPr/>
              </a:pPr>
              <a:t>23/12/2012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346F3DEC-AC5E-43B8-97B5-7A8865C5443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1188575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D8AAAFC4-3898-469B-8722-524C87734AED}" type="slidenum">
              <a:rPr lang="ca-ES"/>
              <a:pPr>
                <a:defRPr/>
              </a:pPr>
              <a:t>‹N›</a:t>
            </a:fld>
            <a:endParaRPr lang="ca-ES"/>
          </a:p>
        </p:txBody>
      </p:sp>
    </p:spTree>
  </p:cSld>
  <p:clrMapOvr>
    <a:masterClrMapping/>
  </p:clrMapOvr>
  <p:transition spd="slow">
    <p:dissolv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EA8B0168-239D-49F8-ABE3-C42B374EFEFB}" type="datetimeFigureOut">
              <a:rPr lang="it-IT">
                <a:solidFill>
                  <a:prstClr val="black">
                    <a:tint val="75000"/>
                  </a:prstClr>
                </a:solidFill>
              </a:rPr>
              <a:pPr>
                <a:defRPr/>
              </a:pPr>
              <a:t>23/12/2012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5498D4C1-03BC-4804-AAB8-DA0F73EE942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41571100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EA41CE6D-372C-4B8D-809A-E98CB5CCCF31}" type="datetimeFigureOut">
              <a:rPr lang="it-IT">
                <a:solidFill>
                  <a:prstClr val="black">
                    <a:tint val="75000"/>
                  </a:prstClr>
                </a:solidFill>
              </a:rPr>
              <a:pPr>
                <a:defRPr/>
              </a:pPr>
              <a:t>23/12/2012</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72CC5198-E115-40F1-AA38-2A6BAB9EB5C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11349054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39510444-6737-48C3-A17F-4EF5E38FD86E}" type="datetimeFigureOut">
              <a:rPr lang="it-IT">
                <a:solidFill>
                  <a:prstClr val="black">
                    <a:tint val="75000"/>
                  </a:prstClr>
                </a:solidFill>
              </a:rPr>
              <a:pPr>
                <a:defRPr/>
              </a:pPr>
              <a:t>23/12/2012</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44C8802C-F930-4F4B-9710-CF5FC07553D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39100762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FF21A045-A308-476A-9916-69DCDB294810}" type="datetimeFigureOut">
              <a:rPr lang="it-IT">
                <a:solidFill>
                  <a:prstClr val="black">
                    <a:tint val="75000"/>
                  </a:prstClr>
                </a:solidFill>
              </a:rPr>
              <a:pPr>
                <a:defRPr/>
              </a:pPr>
              <a:t>23/12/2012</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F85155DF-12D0-4427-AAC3-34F370A9E02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79472880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AA130F37-FF9D-4256-B58B-3020570378E8}" type="datetimeFigureOut">
              <a:rPr lang="it-IT">
                <a:solidFill>
                  <a:prstClr val="black">
                    <a:tint val="75000"/>
                  </a:prstClr>
                </a:solidFill>
              </a:rPr>
              <a:pPr>
                <a:defRPr/>
              </a:pPr>
              <a:t>23/12/2012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B95E2410-20EC-45C2-A0C9-DE3339A5632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41427559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CABC1284-7540-4A7E-A87B-52542772B717}" type="datetimeFigureOut">
              <a:rPr lang="it-IT">
                <a:solidFill>
                  <a:prstClr val="black">
                    <a:tint val="75000"/>
                  </a:prstClr>
                </a:solidFill>
              </a:rPr>
              <a:pPr>
                <a:defRPr/>
              </a:pPr>
              <a:t>23/12/2012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B5190B45-5C24-419B-91C2-2EA74383BC3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68590516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AC861FD-EB0E-45C7-BF87-8716A53A326A}" type="datetimeFigureOut">
              <a:rPr lang="it-IT">
                <a:solidFill>
                  <a:prstClr val="black">
                    <a:tint val="75000"/>
                  </a:prstClr>
                </a:solidFill>
              </a:rPr>
              <a:pPr>
                <a:defRPr/>
              </a:pPr>
              <a:t>23/12/2012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31980FE4-B4A2-42D6-8644-55C4B78626C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9471220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132ADDE-1B4B-4A65-8002-D624DAD1E54A}" type="datetimeFigureOut">
              <a:rPr lang="it-IT">
                <a:solidFill>
                  <a:prstClr val="black">
                    <a:tint val="75000"/>
                  </a:prstClr>
                </a:solidFill>
              </a:rPr>
              <a:pPr>
                <a:defRPr/>
              </a:pPr>
              <a:t>23/12/2012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7CE50995-9AD1-454F-B917-E35B7F9A105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18629825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custDataLst>
              <p:tags r:id="rId1"/>
            </p:custDataLst>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EE723935-D6F1-40E5-A098-C7B9352579C7}" type="datetimeFigureOut">
              <a:rPr lang="it-IT">
                <a:solidFill>
                  <a:prstClr val="black">
                    <a:tint val="75000"/>
                  </a:prstClr>
                </a:solidFill>
              </a:rPr>
              <a:pPr>
                <a:defRPr/>
              </a:pPr>
              <a:t>23/12/2012</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B2941E5E-39CD-4B09-AEC2-5C6C7BDB5ED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52008706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CED4A547-98BD-4CA0-8485-586C21CFA5D6}" type="datetimeFigureOut">
              <a:rPr lang="it-IT">
                <a:solidFill>
                  <a:prstClr val="black">
                    <a:tint val="75000"/>
                  </a:prstClr>
                </a:solidFill>
              </a:rPr>
              <a:pPr>
                <a:defRPr/>
              </a:pPr>
              <a:t>23/12/2012</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686032BB-4B03-4CCF-89F8-6CAFFF9E7B0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3604660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898FADA4-8C4D-4D6B-85B3-DCB522326EED}" type="slidenum">
              <a:rPr lang="ca-ES"/>
              <a:pPr>
                <a:defRPr/>
              </a:pPr>
              <a:t>‹N›</a:t>
            </a:fld>
            <a:endParaRPr lang="ca-ES"/>
          </a:p>
        </p:txBody>
      </p:sp>
    </p:spTree>
  </p:cSld>
  <p:clrMapOvr>
    <a:masterClrMapping/>
  </p:clrMapOvr>
  <p:transition spd="slow">
    <p:dissolv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custDataLst>
              <p:tags r:id="rId3"/>
            </p:custDataLst>
          </p:nvPr>
        </p:nvSpPr>
        <p:spPr/>
        <p:txBody>
          <a:bodyPr/>
          <a:lstStyle>
            <a:lvl1pPr>
              <a:defRPr/>
            </a:lvl1pPr>
          </a:lstStyle>
          <a:p>
            <a:pPr>
              <a:defRPr/>
            </a:pPr>
            <a:fld id="{452B02DE-75C2-4E4E-8543-F7C085D43C56}" type="datetimeFigureOut">
              <a:rPr lang="it-IT">
                <a:solidFill>
                  <a:prstClr val="black">
                    <a:tint val="75000"/>
                  </a:prstClr>
                </a:solidFill>
              </a:rPr>
              <a:pPr>
                <a:defRPr/>
              </a:pPr>
              <a:t>23/12/2012</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4252F843-86D5-4440-9F5C-F84B92DFDDF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05097582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custDataLst>
              <p:tags r:id="rId4"/>
            </p:custDataLst>
          </p:nvPr>
        </p:nvSpPr>
        <p:spPr/>
        <p:txBody>
          <a:bodyPr/>
          <a:lstStyle>
            <a:lvl1pPr>
              <a:defRPr/>
            </a:lvl1pPr>
          </a:lstStyle>
          <a:p>
            <a:pPr>
              <a:defRPr/>
            </a:pPr>
            <a:fld id="{62345B58-9258-42BF-AC30-7A16F6493B75}" type="datetimeFigureOut">
              <a:rPr lang="it-IT">
                <a:solidFill>
                  <a:prstClr val="black">
                    <a:tint val="75000"/>
                  </a:prstClr>
                </a:solidFill>
              </a:rPr>
              <a:pPr>
                <a:defRPr/>
              </a:pPr>
              <a:t>23/12/2012</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F737ED15-63D6-489F-8B42-EBD4D78E858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62152665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custDataLst>
              <p:tags r:id="rId6"/>
            </p:custDataLst>
          </p:nvPr>
        </p:nvSpPr>
        <p:spPr/>
        <p:txBody>
          <a:bodyPr/>
          <a:lstStyle>
            <a:lvl1pPr>
              <a:defRPr/>
            </a:lvl1pPr>
          </a:lstStyle>
          <a:p>
            <a:pPr>
              <a:defRPr/>
            </a:pPr>
            <a:fld id="{CFBE19B2-0378-42A4-8FD6-B48942D9387D}" type="datetimeFigureOut">
              <a:rPr lang="it-IT">
                <a:solidFill>
                  <a:prstClr val="black">
                    <a:tint val="75000"/>
                  </a:prstClr>
                </a:solidFill>
              </a:rPr>
              <a:pPr>
                <a:defRPr/>
              </a:pPr>
              <a:t>23/12/2012</a:t>
            </a:fld>
            <a:endParaRPr lang="it-IT">
              <a:solidFill>
                <a:prstClr val="black">
                  <a:tint val="75000"/>
                </a:prstClr>
              </a:solidFill>
            </a:endParaRPr>
          </a:p>
        </p:txBody>
      </p:sp>
      <p:sp>
        <p:nvSpPr>
          <p:cNvPr id="8" name="Segnaposto piè di pagina 4"/>
          <p:cNvSpPr>
            <a:spLocks noGrp="1"/>
          </p:cNvSpPr>
          <p:nvPr>
            <p:ph type="ftr" sz="quarter" idx="11"/>
            <p:custDataLst>
              <p:tags r:id="rId7"/>
            </p:custDataLst>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custDataLst>
              <p:tags r:id="rId8"/>
            </p:custDataLst>
          </p:nvPr>
        </p:nvSpPr>
        <p:spPr/>
        <p:txBody>
          <a:bodyPr/>
          <a:lstStyle>
            <a:lvl1pPr>
              <a:defRPr/>
            </a:lvl1pPr>
          </a:lstStyle>
          <a:p>
            <a:pPr>
              <a:defRPr/>
            </a:pPr>
            <a:fld id="{BCAD656B-3739-4BB1-BD3C-CCB383219A7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52160721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data 3"/>
          <p:cNvSpPr>
            <a:spLocks noGrp="1"/>
          </p:cNvSpPr>
          <p:nvPr>
            <p:ph type="dt" sz="half" idx="10"/>
            <p:custDataLst>
              <p:tags r:id="rId2"/>
            </p:custDataLst>
          </p:nvPr>
        </p:nvSpPr>
        <p:spPr/>
        <p:txBody>
          <a:bodyPr/>
          <a:lstStyle>
            <a:lvl1pPr>
              <a:defRPr/>
            </a:lvl1pPr>
          </a:lstStyle>
          <a:p>
            <a:pPr>
              <a:defRPr/>
            </a:pPr>
            <a:fld id="{D34E75B1-0FEA-4B9C-8687-17CE57A46210}" type="datetimeFigureOut">
              <a:rPr lang="it-IT">
                <a:solidFill>
                  <a:prstClr val="black">
                    <a:tint val="75000"/>
                  </a:prstClr>
                </a:solidFill>
              </a:rPr>
              <a:pPr>
                <a:defRPr/>
              </a:pPr>
              <a:t>23/12/2012</a:t>
            </a:fld>
            <a:endParaRPr lang="it-IT">
              <a:solidFill>
                <a:prstClr val="black">
                  <a:tint val="75000"/>
                </a:prstClr>
              </a:solidFill>
            </a:endParaRPr>
          </a:p>
        </p:txBody>
      </p:sp>
      <p:sp>
        <p:nvSpPr>
          <p:cNvPr id="4" name="Segnaposto piè di pagina 4"/>
          <p:cNvSpPr>
            <a:spLocks noGrp="1"/>
          </p:cNvSpPr>
          <p:nvPr>
            <p:ph type="ftr" sz="quarter" idx="11"/>
            <p:custDataLst>
              <p:tags r:id="rId3"/>
            </p:custDataLst>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custDataLst>
              <p:tags r:id="rId4"/>
            </p:custDataLst>
          </p:nvPr>
        </p:nvSpPr>
        <p:spPr/>
        <p:txBody>
          <a:bodyPr/>
          <a:lstStyle>
            <a:lvl1pPr>
              <a:defRPr/>
            </a:lvl1pPr>
          </a:lstStyle>
          <a:p>
            <a:pPr>
              <a:defRPr/>
            </a:pPr>
            <a:fld id="{729C1D5A-C2E3-4A5C-8484-C62F42D9393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52506056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custDataLst>
              <p:tags r:id="rId1"/>
            </p:custDataLst>
          </p:nvPr>
        </p:nvSpPr>
        <p:spPr/>
        <p:txBody>
          <a:bodyPr/>
          <a:lstStyle>
            <a:lvl1pPr>
              <a:defRPr/>
            </a:lvl1pPr>
          </a:lstStyle>
          <a:p>
            <a:pPr>
              <a:defRPr/>
            </a:pPr>
            <a:fld id="{AB93AF71-FB0E-4522-96B1-E6162F5F550B}" type="datetimeFigureOut">
              <a:rPr lang="it-IT">
                <a:solidFill>
                  <a:prstClr val="black">
                    <a:tint val="75000"/>
                  </a:prstClr>
                </a:solidFill>
              </a:rPr>
              <a:pPr>
                <a:defRPr/>
              </a:pPr>
              <a:t>23/12/2012</a:t>
            </a:fld>
            <a:endParaRPr lang="it-IT">
              <a:solidFill>
                <a:prstClr val="black">
                  <a:tint val="75000"/>
                </a:prstClr>
              </a:solidFill>
            </a:endParaRPr>
          </a:p>
        </p:txBody>
      </p:sp>
      <p:sp>
        <p:nvSpPr>
          <p:cNvPr id="3" name="Segnaposto piè di pagina 4"/>
          <p:cNvSpPr>
            <a:spLocks noGrp="1"/>
          </p:cNvSpPr>
          <p:nvPr>
            <p:ph type="ftr" sz="quarter" idx="11"/>
            <p:custDataLst>
              <p:tags r:id="rId2"/>
            </p:custDataLst>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custDataLst>
              <p:tags r:id="rId3"/>
            </p:custDataLst>
          </p:nvPr>
        </p:nvSpPr>
        <p:spPr/>
        <p:txBody>
          <a:bodyPr/>
          <a:lstStyle>
            <a:lvl1pPr>
              <a:defRPr/>
            </a:lvl1pPr>
          </a:lstStyle>
          <a:p>
            <a:pPr>
              <a:defRPr/>
            </a:pPr>
            <a:fld id="{7D7D7688-DC4D-44C4-866D-A8B5A1B8962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09297959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48DA08E4-D567-49DC-83A7-C72635AF958C}" type="datetimeFigureOut">
              <a:rPr lang="it-IT">
                <a:solidFill>
                  <a:prstClr val="black">
                    <a:tint val="75000"/>
                  </a:prstClr>
                </a:solidFill>
              </a:rPr>
              <a:pPr>
                <a:defRPr/>
              </a:pPr>
              <a:t>23/12/2012</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1547D0AA-D926-46EF-9920-DB8CA709DED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78068084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custDataLst>
              <p:tags r:id="rId2"/>
            </p:custDataLst>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423B4F6A-F0F6-4726-B4AB-A1CFC42A0229}" type="datetimeFigureOut">
              <a:rPr lang="it-IT">
                <a:solidFill>
                  <a:prstClr val="black">
                    <a:tint val="75000"/>
                  </a:prstClr>
                </a:solidFill>
              </a:rPr>
              <a:pPr>
                <a:defRPr/>
              </a:pPr>
              <a:t>23/12/2012</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5BC374BE-AD73-4788-B690-7702E120C6C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5478242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4EDB4466-E1E8-40E2-B53F-A4C4B0AD61C7}" type="datetimeFigureOut">
              <a:rPr lang="it-IT">
                <a:solidFill>
                  <a:prstClr val="black">
                    <a:tint val="75000"/>
                  </a:prstClr>
                </a:solidFill>
              </a:rPr>
              <a:pPr>
                <a:defRPr/>
              </a:pPr>
              <a:t>23/12/2012</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AC84B4B9-19D2-4C97-8AB3-702673021C7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91306676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custDataLst>
              <p:tags r:id="rId1"/>
            </p:custDataLs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48BF375E-A266-485B-BEF5-E49600AEE0B0}" type="datetimeFigureOut">
              <a:rPr lang="it-IT">
                <a:solidFill>
                  <a:prstClr val="black">
                    <a:tint val="75000"/>
                  </a:prstClr>
                </a:solidFill>
              </a:rPr>
              <a:pPr>
                <a:defRPr/>
              </a:pPr>
              <a:t>23/12/2012</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90E09E07-B2DA-49DD-8788-9A25914AE4B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61479850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76A1D898-8DDE-4BFF-8305-02444E7273D2}" type="datetimeFigureOut">
              <a:rPr lang="it-IT">
                <a:solidFill>
                  <a:prstClr val="black">
                    <a:tint val="75000"/>
                  </a:prstClr>
                </a:solidFill>
              </a:rPr>
              <a:pPr>
                <a:defRPr/>
              </a:pPr>
              <a:t>23/12/2012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B25A7CD7-C9F7-497B-8C4B-CB7286B3B72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81917473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EF0C82F8-02AE-471F-ABA9-2BE1DBAA52B9}" type="slidenum">
              <a:rPr lang="it-IT"/>
              <a:pPr>
                <a:defRPr/>
              </a:pPr>
              <a:t>‹N›</a:t>
            </a:fld>
            <a:endParaRPr lang="it-IT"/>
          </a:p>
        </p:txBody>
      </p:sp>
    </p:spTree>
  </p:cSld>
  <p:clrMapOvr>
    <a:masterClrMapping/>
  </p:clrMapOvr>
  <p:transition spd="med">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23EA1DAC-478B-4231-A7FB-91943A8FC21E}" type="slidenum">
              <a:rPr lang="ca-ES"/>
              <a:pPr>
                <a:defRPr/>
              </a:pPr>
              <a:t>‹N›</a:t>
            </a:fld>
            <a:endParaRPr lang="ca-ES"/>
          </a:p>
        </p:txBody>
      </p:sp>
    </p:spTree>
  </p:cSld>
  <p:clrMapOvr>
    <a:masterClrMapping/>
  </p:clrMapOvr>
  <p:transition spd="slow">
    <p:dissolv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115DDEA-58B8-4009-AFFA-90CA8B12838E}" type="datetimeFigureOut">
              <a:rPr lang="it-IT">
                <a:solidFill>
                  <a:prstClr val="black">
                    <a:tint val="75000"/>
                  </a:prstClr>
                </a:solidFill>
              </a:rPr>
              <a:pPr>
                <a:defRPr/>
              </a:pPr>
              <a:t>23/12/2012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5507DDDE-8D18-498F-8527-4FD5F9610B4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233746087"/>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7157CDA9-AC34-42F6-8292-7461D087DDA4}" type="datetimeFigureOut">
              <a:rPr lang="it-IT">
                <a:solidFill>
                  <a:prstClr val="black">
                    <a:tint val="75000"/>
                  </a:prstClr>
                </a:solidFill>
              </a:rPr>
              <a:pPr>
                <a:defRPr/>
              </a:pPr>
              <a:t>23/12/2012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E6CFB0E-B0C7-4C18-8821-9DEA0665678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55742744"/>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2226DEAD-19B6-4EFC-934D-CB68CCF719EE}" type="datetimeFigureOut">
              <a:rPr lang="it-IT">
                <a:solidFill>
                  <a:prstClr val="black">
                    <a:tint val="75000"/>
                  </a:prstClr>
                </a:solidFill>
              </a:rPr>
              <a:pPr>
                <a:defRPr/>
              </a:pPr>
              <a:t>23/12/2012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EA51315F-D46A-4B8E-B37C-9436ED9F699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765036974"/>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BCBE309D-BF67-4DEF-A9C7-1475FCC87CA9}" type="datetimeFigureOut">
              <a:rPr lang="it-IT">
                <a:solidFill>
                  <a:prstClr val="black">
                    <a:tint val="75000"/>
                  </a:prstClr>
                </a:solidFill>
              </a:rPr>
              <a:pPr>
                <a:defRPr/>
              </a:pPr>
              <a:t>23/12/2012</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EA0CDC9E-C1C0-4CD9-B99D-C0E82BF7693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124195241"/>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A3DD2825-01E3-4AE9-B5A1-2E76D4E7ECFE}" type="datetimeFigureOut">
              <a:rPr lang="it-IT">
                <a:solidFill>
                  <a:prstClr val="black">
                    <a:tint val="75000"/>
                  </a:prstClr>
                </a:solidFill>
              </a:rPr>
              <a:pPr>
                <a:defRPr/>
              </a:pPr>
              <a:t>23/12/2012</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3D7AD78A-5433-4526-8EE4-586D60DCF70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431097054"/>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719563F1-6F06-409D-BE5C-D0367155EA43}" type="datetimeFigureOut">
              <a:rPr lang="it-IT">
                <a:solidFill>
                  <a:prstClr val="black">
                    <a:tint val="75000"/>
                  </a:prstClr>
                </a:solidFill>
              </a:rPr>
              <a:pPr>
                <a:defRPr/>
              </a:pPr>
              <a:t>23/12/2012</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FF4736DC-4B79-4603-AA57-622D0AA8F0B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742549410"/>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65BC5199-4DF2-40CB-B608-0FD60BB14A18}" type="datetimeFigureOut">
              <a:rPr lang="it-IT">
                <a:solidFill>
                  <a:prstClr val="black">
                    <a:tint val="75000"/>
                  </a:prstClr>
                </a:solidFill>
              </a:rPr>
              <a:pPr>
                <a:defRPr/>
              </a:pPr>
              <a:t>23/12/2012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697B4B68-F311-4447-80A0-5977FDF23B6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141939840"/>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F3C42E2-7C5D-4EE8-9443-3BF228C20EB3}" type="datetimeFigureOut">
              <a:rPr lang="it-IT">
                <a:solidFill>
                  <a:prstClr val="black">
                    <a:tint val="75000"/>
                  </a:prstClr>
                </a:solidFill>
              </a:rPr>
              <a:pPr>
                <a:defRPr/>
              </a:pPr>
              <a:t>23/12/2012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7ABB2553-B5FC-4C2D-84E7-F6349323B81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242461434"/>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92A12B8-230F-47FD-A037-937378A56067}" type="datetimeFigureOut">
              <a:rPr lang="it-IT">
                <a:solidFill>
                  <a:prstClr val="black">
                    <a:tint val="75000"/>
                  </a:prstClr>
                </a:solidFill>
              </a:rPr>
              <a:pPr>
                <a:defRPr/>
              </a:pPr>
              <a:t>23/12/2012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DAAA2FD8-DB8F-44A4-9DF7-18F943770AC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609098317"/>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7E92B74-F179-4E07-9049-45549BA35340}" type="datetimeFigureOut">
              <a:rPr lang="it-IT">
                <a:solidFill>
                  <a:prstClr val="black">
                    <a:tint val="75000"/>
                  </a:prstClr>
                </a:solidFill>
              </a:rPr>
              <a:pPr>
                <a:defRPr/>
              </a:pPr>
              <a:t>23/12/2012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955070E4-E0F1-4ED9-9437-665E43AEC90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20246882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C45635ED-B99D-4BA2-A023-29DE54B11A34}" type="slidenum">
              <a:rPr lang="ca-ES"/>
              <a:pPr>
                <a:defRPr/>
              </a:pPr>
              <a:t>‹N›</a:t>
            </a:fld>
            <a:endParaRPr lang="ca-ES"/>
          </a:p>
        </p:txBody>
      </p:sp>
    </p:spTree>
  </p:cSld>
  <p:clrMapOvr>
    <a:masterClrMapping/>
  </p:clrMapOvr>
  <p:transition spd="slow">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C8CCCB81-9E86-4EA5-8FD8-F556F77132C3}" type="slidenum">
              <a:rPr lang="ca-ES"/>
              <a:pPr>
                <a:defRPr/>
              </a:pPr>
              <a:t>‹N›</a:t>
            </a:fld>
            <a:endParaRPr lang="ca-ES"/>
          </a:p>
        </p:txBody>
      </p:sp>
    </p:spTree>
  </p:cSld>
  <p:clrMapOvr>
    <a:masterClrMapping/>
  </p:clrMapOvr>
  <p:transition spd="slow">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7A07049D-FC76-43EC-B0BB-2CC4507D83FA}" type="datetimeFigureOut">
              <a:rPr lang="it-IT"/>
              <a:pPr>
                <a:defRPr/>
              </a:pPr>
              <a:t>23/12/2012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6335F6A-75B6-4CB6-ADB9-D228B2865E30}" type="slidenum">
              <a:rPr lang="it-IT"/>
              <a:pPr>
                <a:defRPr/>
              </a:pPr>
              <a:t>‹N›</a:t>
            </a:fld>
            <a:endParaRPr lang="it-IT"/>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C8C9517-6B4E-4FA6-A24D-DF785650BFAF}" type="datetimeFigureOut">
              <a:rPr lang="it-IT"/>
              <a:pPr>
                <a:defRPr/>
              </a:pPr>
              <a:t>23/12/2012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CC238D7-5F41-4991-94A5-7047F62ABFE2}" type="slidenum">
              <a:rPr lang="it-IT"/>
              <a:pPr>
                <a:defRPr/>
              </a:pPr>
              <a:t>‹N›</a:t>
            </a:fld>
            <a:endParaRPr lang="it-IT"/>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6B02B78C-0269-401A-97CD-2C1B623D224D}" type="datetimeFigureOut">
              <a:rPr lang="it-IT"/>
              <a:pPr>
                <a:defRPr/>
              </a:pPr>
              <a:t>23/12/2012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1622EAE-E359-4FC1-8DCE-DB8DAC82BAFD}" type="slidenum">
              <a:rPr lang="it-IT"/>
              <a:pPr>
                <a:defRPr/>
              </a:pPr>
              <a:t>‹N›</a:t>
            </a:fld>
            <a:endParaRPr lang="it-IT"/>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6509A530-3814-40FD-904A-4D5436C170B8}" type="datetimeFigureOut">
              <a:rPr lang="it-IT"/>
              <a:pPr>
                <a:defRPr/>
              </a:pPr>
              <a:t>23/12/2012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B2B35CF-0B01-49EA-9CD3-1EE0B861E478}" type="slidenum">
              <a:rPr lang="it-IT"/>
              <a:pPr>
                <a:defRPr/>
              </a:pPr>
              <a:t>‹N›</a:t>
            </a:fld>
            <a:endParaRPr lang="it-IT"/>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072BF081-08A8-4334-AF3D-4FF7C67CEBA5}" type="datetimeFigureOut">
              <a:rPr lang="it-IT"/>
              <a:pPr>
                <a:defRPr/>
              </a:pPr>
              <a:t>23/12/2012</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4B35C19C-1C0C-4F09-94C3-ED9D191B3FC3}" type="slidenum">
              <a:rPr lang="it-IT"/>
              <a:pPr>
                <a:defRPr/>
              </a:pPr>
              <a:t>‹N›</a:t>
            </a:fld>
            <a:endParaRPr lang="it-IT"/>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CE65473C-15BD-4293-93FA-BCEAABFC1FAB}" type="datetimeFigureOut">
              <a:rPr lang="it-IT"/>
              <a:pPr>
                <a:defRPr/>
              </a:pPr>
              <a:t>23/12/2012</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5B96399F-CCA5-4F42-BD07-3737A6296010}" type="slidenum">
              <a:rPr lang="it-IT"/>
              <a:pPr>
                <a:defRPr/>
              </a:pPr>
              <a:t>‹N›</a:t>
            </a:fld>
            <a:endParaRPr lang="it-IT"/>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28FAD340-960D-4D7C-BC5B-6FA24894792F}" type="datetimeFigureOut">
              <a:rPr lang="it-IT"/>
              <a:pPr>
                <a:defRPr/>
              </a:pPr>
              <a:t>23/12/2012</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0C75F6E2-DDEA-404A-A177-C6FF3632A4ED}"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A90B38EA-BB7B-4A36-A980-500A8020930F}" type="slidenum">
              <a:rPr lang="it-IT"/>
              <a:pPr>
                <a:defRPr/>
              </a:pPr>
              <a:t>‹N›</a:t>
            </a:fld>
            <a:endParaRPr lang="it-IT"/>
          </a:p>
        </p:txBody>
      </p:sp>
    </p:spTree>
  </p:cSld>
  <p:clrMapOvr>
    <a:masterClrMapping/>
  </p:clrMapOvr>
  <p:transition spd="med">
    <p:dissolv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3F640115-BE58-443F-99A2-D29AA9B0E60D}" type="datetimeFigureOut">
              <a:rPr lang="it-IT"/>
              <a:pPr>
                <a:defRPr/>
              </a:pPr>
              <a:t>23/12/2012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8E051B29-C840-4D8A-98D1-88EC77A52B4C}" type="slidenum">
              <a:rPr lang="it-IT"/>
              <a:pPr>
                <a:defRPr/>
              </a:pPr>
              <a:t>‹N›</a:t>
            </a:fld>
            <a:endParaRPr lang="it-IT"/>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4CA58FC-B2CB-4F5E-87D3-08727CA81732}" type="datetimeFigureOut">
              <a:rPr lang="it-IT"/>
              <a:pPr>
                <a:defRPr/>
              </a:pPr>
              <a:t>23/12/2012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00219364-D964-454A-8260-3999E1F24417}" type="slidenum">
              <a:rPr lang="it-IT"/>
              <a:pPr>
                <a:defRPr/>
              </a:pPr>
              <a:t>‹N›</a:t>
            </a:fld>
            <a:endParaRPr lang="it-IT"/>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6861A43-9A10-4B86-8BC8-9650A8090290}" type="datetimeFigureOut">
              <a:rPr lang="it-IT"/>
              <a:pPr>
                <a:defRPr/>
              </a:pPr>
              <a:t>23/12/2012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6C9E2FC-B88E-47EB-96DF-09680118864F}" type="slidenum">
              <a:rPr lang="it-IT"/>
              <a:pPr>
                <a:defRPr/>
              </a:pPr>
              <a:t>‹N›</a:t>
            </a:fld>
            <a:endParaRPr lang="it-IT"/>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8E6D673-CFF9-4363-88BB-1665BDC37B06}" type="datetimeFigureOut">
              <a:rPr lang="it-IT"/>
              <a:pPr>
                <a:defRPr/>
              </a:pPr>
              <a:t>23/12/2012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0A37CF4-D3E5-4EDC-9127-C8417FC5F8E4}" type="slidenum">
              <a:rPr lang="it-IT"/>
              <a:pPr>
                <a:defRPr/>
              </a:pPr>
              <a:t>‹N›</a:t>
            </a:fld>
            <a:endParaRPr lang="it-IT"/>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6427E1CE-761D-4AB3-BC91-5EB7A237B7A5}" type="slidenum">
              <a:rPr lang="it-IT"/>
              <a:pPr>
                <a:defRPr/>
              </a:pPr>
              <a:t>‹N›</a:t>
            </a:fld>
            <a:endParaRPr lang="it-IT"/>
          </a:p>
        </p:txBody>
      </p:sp>
    </p:spTree>
  </p:cSld>
  <p:clrMapOvr>
    <a:masterClrMapping/>
  </p:clrMapOvr>
  <p:transition spd="med">
    <p:dissolv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A3BB77B7-627F-4509-9743-E534E8EA8A74}" type="slidenum">
              <a:rPr lang="it-IT"/>
              <a:pPr>
                <a:defRPr/>
              </a:pPr>
              <a:t>‹N›</a:t>
            </a:fld>
            <a:endParaRPr lang="it-IT"/>
          </a:p>
        </p:txBody>
      </p:sp>
    </p:spTree>
  </p:cSld>
  <p:clrMapOvr>
    <a:masterClrMapping/>
  </p:clrMapOvr>
  <p:transition spd="med">
    <p:dissolv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7601C963-FBC9-457D-B0DA-FC116092091A}" type="slidenum">
              <a:rPr lang="it-IT"/>
              <a:pPr>
                <a:defRPr/>
              </a:pPr>
              <a:t>‹N›</a:t>
            </a:fld>
            <a:endParaRPr lang="it-IT"/>
          </a:p>
        </p:txBody>
      </p:sp>
    </p:spTree>
  </p:cSld>
  <p:clrMapOvr>
    <a:masterClrMapping/>
  </p:clrMapOvr>
  <p:transition spd="med">
    <p:dissolv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5B6794D7-EE19-4E42-B21B-FEAF7E248D63}" type="slidenum">
              <a:rPr lang="it-IT"/>
              <a:pPr>
                <a:defRPr/>
              </a:pPr>
              <a:t>‹N›</a:t>
            </a:fld>
            <a:endParaRPr lang="it-IT"/>
          </a:p>
        </p:txBody>
      </p:sp>
    </p:spTree>
  </p:cSld>
  <p:clrMapOvr>
    <a:masterClrMapping/>
  </p:clrMapOvr>
  <p:transition spd="med">
    <p:dissolv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2BC5EE72-1E8B-4217-A346-92839A7ADAA7}" type="slidenum">
              <a:rPr lang="it-IT"/>
              <a:pPr>
                <a:defRPr/>
              </a:pPr>
              <a:t>‹N›</a:t>
            </a:fld>
            <a:endParaRPr lang="it-IT"/>
          </a:p>
        </p:txBody>
      </p:sp>
    </p:spTree>
  </p:cSld>
  <p:clrMapOvr>
    <a:masterClrMapping/>
  </p:clrMapOvr>
  <p:transition spd="med">
    <p:dissolv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C1151658-5FE9-4BEC-8C1E-CDB36D30D3DA}" type="slidenum">
              <a:rPr lang="it-IT"/>
              <a:pPr>
                <a:defRPr/>
              </a:pPr>
              <a:t>‹N›</a:t>
            </a:fld>
            <a:endParaRPr lang="it-IT"/>
          </a:p>
        </p:txBody>
      </p:sp>
    </p:spTree>
  </p:cSld>
  <p:clrMapOvr>
    <a:masterClrMapping/>
  </p:clrMapOvr>
  <p:transition spd="med">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63E9EB85-FBAD-434E-B7B1-928B957BBFFA}" type="slidenum">
              <a:rPr lang="it-IT"/>
              <a:pPr>
                <a:defRPr/>
              </a:pPr>
              <a:t>‹N›</a:t>
            </a:fld>
            <a:endParaRPr lang="it-IT"/>
          </a:p>
        </p:txBody>
      </p:sp>
    </p:spTree>
  </p:cSld>
  <p:clrMapOvr>
    <a:masterClrMapping/>
  </p:clrMapOvr>
  <p:transition spd="med">
    <p:dissolv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56F4412B-7656-4279-A21B-61401B861EC6}" type="slidenum">
              <a:rPr lang="it-IT"/>
              <a:pPr>
                <a:defRPr/>
              </a:pPr>
              <a:t>‹N›</a:t>
            </a:fld>
            <a:endParaRPr lang="it-IT"/>
          </a:p>
        </p:txBody>
      </p:sp>
    </p:spTree>
  </p:cSld>
  <p:clrMapOvr>
    <a:masterClrMapping/>
  </p:clrMapOvr>
  <p:transition spd="med">
    <p:dissolv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F807A531-F732-4428-92F2-D248F1F69751}" type="slidenum">
              <a:rPr lang="it-IT"/>
              <a:pPr>
                <a:defRPr/>
              </a:pPr>
              <a:t>‹N›</a:t>
            </a:fld>
            <a:endParaRPr lang="it-IT"/>
          </a:p>
        </p:txBody>
      </p:sp>
    </p:spTree>
  </p:cSld>
  <p:clrMapOvr>
    <a:masterClrMapping/>
  </p:clrMapOvr>
  <p:transition spd="med">
    <p:dissolv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F4F16F3E-B063-49C6-97CD-DC33A233F25F}" type="slidenum">
              <a:rPr lang="it-IT"/>
              <a:pPr>
                <a:defRPr/>
              </a:pPr>
              <a:t>‹N›</a:t>
            </a:fld>
            <a:endParaRPr lang="it-IT"/>
          </a:p>
        </p:txBody>
      </p:sp>
    </p:spTree>
  </p:cSld>
  <p:clrMapOvr>
    <a:masterClrMapping/>
  </p:clrMapOvr>
  <p:transition spd="med">
    <p:dissolv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668ADB7-7D77-4745-9E62-AEAECBA81118}" type="slidenum">
              <a:rPr lang="it-IT"/>
              <a:pPr>
                <a:defRPr/>
              </a:pPr>
              <a:t>‹N›</a:t>
            </a:fld>
            <a:endParaRPr lang="it-IT"/>
          </a:p>
        </p:txBody>
      </p:sp>
    </p:spTree>
  </p:cSld>
  <p:clrMapOvr>
    <a:masterClrMapping/>
  </p:clrMapOvr>
  <p:transition spd="med">
    <p:dissolv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CA61E70-B914-4F7D-AA82-B6478FEA5BD9}" type="slidenum">
              <a:rPr lang="it-IT"/>
              <a:pPr>
                <a:defRPr/>
              </a:pPr>
              <a:t>‹N›</a:t>
            </a:fld>
            <a:endParaRPr lang="it-IT"/>
          </a:p>
        </p:txBody>
      </p:sp>
    </p:spTree>
  </p:cSld>
  <p:clrMapOvr>
    <a:masterClrMapping/>
  </p:clrMapOvr>
  <p:transition spd="med">
    <p:dissolv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C5E270A3-564D-4AF7-AE72-8CFB13FBD643}" type="slidenum">
              <a:rPr lang="ca-ES"/>
              <a:pPr>
                <a:defRPr/>
              </a:pPr>
              <a:t>‹N›</a:t>
            </a:fld>
            <a:endParaRPr lang="ca-ES"/>
          </a:p>
        </p:txBody>
      </p:sp>
    </p:spTree>
  </p:cSld>
  <p:clrMapOvr>
    <a:masterClrMapping/>
  </p:clrMapOvr>
  <p:transition spd="slow">
    <p:dissolv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33629935-20B7-4D4F-A025-DB2791396CCF}" type="slidenum">
              <a:rPr lang="ca-ES"/>
              <a:pPr>
                <a:defRPr/>
              </a:pPr>
              <a:t>‹N›</a:t>
            </a:fld>
            <a:endParaRPr lang="ca-ES"/>
          </a:p>
        </p:txBody>
      </p:sp>
    </p:spTree>
  </p:cSld>
  <p:clrMapOvr>
    <a:masterClrMapping/>
  </p:clrMapOvr>
  <p:transition spd="slow">
    <p:dissolv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E9CAE144-DDB1-4B4B-9E51-AF71459EEB38}" type="slidenum">
              <a:rPr lang="ca-ES"/>
              <a:pPr>
                <a:defRPr/>
              </a:pPr>
              <a:t>‹N›</a:t>
            </a:fld>
            <a:endParaRPr lang="ca-ES"/>
          </a:p>
        </p:txBody>
      </p:sp>
    </p:spTree>
  </p:cSld>
  <p:clrMapOvr>
    <a:masterClrMapping/>
  </p:clrMapOvr>
  <p:transition spd="slow">
    <p:dissolv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AD2B46E2-33BF-444D-AEF2-D43C347936A0}" type="slidenum">
              <a:rPr lang="ca-ES"/>
              <a:pPr>
                <a:defRPr/>
              </a:pPr>
              <a:t>‹N›</a:t>
            </a:fld>
            <a:endParaRPr lang="ca-ES"/>
          </a:p>
        </p:txBody>
      </p:sp>
    </p:spTree>
  </p:cSld>
  <p:clrMapOvr>
    <a:masterClrMapping/>
  </p:clrMapOvr>
  <p:transition spd="slow">
    <p:dissolv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917EFBB3-C03A-4CB8-A56F-30E028F608AF}" type="slidenum">
              <a:rPr lang="ca-ES"/>
              <a:pPr>
                <a:defRPr/>
              </a:pPr>
              <a:t>‹N›</a:t>
            </a:fld>
            <a:endParaRPr lang="ca-ES"/>
          </a:p>
        </p:txBody>
      </p:sp>
    </p:spTree>
  </p:cSld>
  <p:clrMapOvr>
    <a:masterClrMapping/>
  </p:clrMapOvr>
  <p:transition spd="slow">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B14BACDF-E96F-4C64-82C5-7B2354117A44}" type="slidenum">
              <a:rPr lang="it-IT"/>
              <a:pPr>
                <a:defRPr/>
              </a:pPr>
              <a:t>‹N›</a:t>
            </a:fld>
            <a:endParaRPr lang="it-IT"/>
          </a:p>
        </p:txBody>
      </p:sp>
    </p:spTree>
  </p:cSld>
  <p:clrMapOvr>
    <a:masterClrMapping/>
  </p:clrMapOvr>
  <p:transition spd="med">
    <p:dissolv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CAD89B07-51E3-4A27-A383-9BA6E96D25EA}" type="slidenum">
              <a:rPr lang="ca-ES"/>
              <a:pPr>
                <a:defRPr/>
              </a:pPr>
              <a:t>‹N›</a:t>
            </a:fld>
            <a:endParaRPr lang="ca-ES"/>
          </a:p>
        </p:txBody>
      </p:sp>
    </p:spTree>
  </p:cSld>
  <p:clrMapOvr>
    <a:masterClrMapping/>
  </p:clrMapOvr>
  <p:transition spd="slow">
    <p:dissolv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73F8C66E-7784-4C6F-BA07-322636F046F1}" type="slidenum">
              <a:rPr lang="ca-ES"/>
              <a:pPr>
                <a:defRPr/>
              </a:pPr>
              <a:t>‹N›</a:t>
            </a:fld>
            <a:endParaRPr lang="ca-ES"/>
          </a:p>
        </p:txBody>
      </p:sp>
    </p:spTree>
  </p:cSld>
  <p:clrMapOvr>
    <a:masterClrMapping/>
  </p:clrMapOvr>
  <p:transition spd="slow">
    <p:dissolv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DE809721-388E-4D11-997A-AD463E3F6277}" type="slidenum">
              <a:rPr lang="ca-ES"/>
              <a:pPr>
                <a:defRPr/>
              </a:pPr>
              <a:t>‹N›</a:t>
            </a:fld>
            <a:endParaRPr lang="ca-ES"/>
          </a:p>
        </p:txBody>
      </p:sp>
    </p:spTree>
  </p:cSld>
  <p:clrMapOvr>
    <a:masterClrMapping/>
  </p:clrMapOvr>
  <p:transition spd="slow">
    <p:dissolv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33EA3C09-DF49-4A6D-9E93-5D3BC1E3C8E5}" type="slidenum">
              <a:rPr lang="ca-ES"/>
              <a:pPr>
                <a:defRPr/>
              </a:pPr>
              <a:t>‹N›</a:t>
            </a:fld>
            <a:endParaRPr lang="ca-ES"/>
          </a:p>
        </p:txBody>
      </p:sp>
    </p:spTree>
  </p:cSld>
  <p:clrMapOvr>
    <a:masterClrMapping/>
  </p:clrMapOvr>
  <p:transition spd="slow">
    <p:dissolv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F21B9BC1-C9F2-4A7B-878B-BE020AEDFF6D}" type="slidenum">
              <a:rPr lang="ca-ES"/>
              <a:pPr>
                <a:defRPr/>
              </a:pPr>
              <a:t>‹N›</a:t>
            </a:fld>
            <a:endParaRPr lang="ca-ES"/>
          </a:p>
        </p:txBody>
      </p:sp>
    </p:spTree>
  </p:cSld>
  <p:clrMapOvr>
    <a:masterClrMapping/>
  </p:clrMapOvr>
  <p:transition spd="slow">
    <p:dissolv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74974C7E-2F4E-438B-B17D-B1522D4B50E0}" type="slidenum">
              <a:rPr lang="ca-ES"/>
              <a:pPr>
                <a:defRPr/>
              </a:pPr>
              <a:t>‹N›</a:t>
            </a:fld>
            <a:endParaRPr lang="ca-ES"/>
          </a:p>
        </p:txBody>
      </p:sp>
    </p:spTree>
  </p:cSld>
  <p:clrMapOvr>
    <a:masterClrMapping/>
  </p:clrMapOvr>
  <p:transition spd="slow">
    <p:dissolv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p:txBody>
          <a:bodyPr/>
          <a:lstStyle>
            <a:lvl1pPr>
              <a:defRPr/>
            </a:lvl1pPr>
          </a:lstStyle>
          <a:p>
            <a:pPr>
              <a:defRPr/>
            </a:pPr>
            <a:endParaRPr lang="it-IT"/>
          </a:p>
        </p:txBody>
      </p:sp>
      <p:sp>
        <p:nvSpPr>
          <p:cNvPr id="5" name="Rectangle 5"/>
          <p:cNvSpPr>
            <a:spLocks noGrp="1" noChangeArrowheads="1"/>
          </p:cNvSpPr>
          <p:nvPr>
            <p:ph type="ftr" sz="quarter" idx="11"/>
          </p:nvPr>
        </p:nvSpPr>
        <p:spPr/>
        <p:txBody>
          <a:bodyPr/>
          <a:lstStyle>
            <a:lvl1pPr>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vl1pPr>
          </a:lstStyle>
          <a:p>
            <a:pPr>
              <a:defRPr/>
            </a:pPr>
            <a:fld id="{869DC244-F450-42AB-A25F-2367BE36B56B}" type="slidenum">
              <a:rPr lang="it-IT"/>
              <a:pPr>
                <a:defRPr/>
              </a:pPr>
              <a:t>‹N›</a:t>
            </a:fld>
            <a:endParaRPr lang="it-IT"/>
          </a:p>
        </p:txBody>
      </p:sp>
    </p:spTree>
  </p:cSld>
  <p:clrMapOvr>
    <a:masterClrMapping/>
  </p:clrMapOvr>
  <p:transition spd="med">
    <p:dissolv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vl1pPr>
          </a:lstStyle>
          <a:p>
            <a:pPr>
              <a:defRPr/>
            </a:pPr>
            <a:endParaRPr lang="it-IT"/>
          </a:p>
        </p:txBody>
      </p:sp>
      <p:sp>
        <p:nvSpPr>
          <p:cNvPr id="5" name="Rectangle 5"/>
          <p:cNvSpPr>
            <a:spLocks noGrp="1" noChangeArrowheads="1"/>
          </p:cNvSpPr>
          <p:nvPr>
            <p:ph type="ftr" sz="quarter" idx="11"/>
          </p:nvPr>
        </p:nvSpPr>
        <p:spPr/>
        <p:txBody>
          <a:bodyPr/>
          <a:lstStyle>
            <a:lvl1pPr>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vl1pPr>
          </a:lstStyle>
          <a:p>
            <a:pPr>
              <a:defRPr/>
            </a:pPr>
            <a:fld id="{7E33D8B6-24E7-4E35-B712-93EA712FC2D0}" type="slidenum">
              <a:rPr lang="it-IT"/>
              <a:pPr>
                <a:defRPr/>
              </a:pPr>
              <a:t>‹N›</a:t>
            </a:fld>
            <a:endParaRPr lang="it-IT"/>
          </a:p>
        </p:txBody>
      </p:sp>
    </p:spTree>
  </p:cSld>
  <p:clrMapOvr>
    <a:masterClrMapping/>
  </p:clrMapOvr>
  <p:transition spd="med">
    <p:dissolv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p:txBody>
          <a:bodyPr/>
          <a:lstStyle>
            <a:lvl1pPr>
              <a:defRPr/>
            </a:lvl1pPr>
          </a:lstStyle>
          <a:p>
            <a:pPr>
              <a:defRPr/>
            </a:pPr>
            <a:endParaRPr lang="it-IT"/>
          </a:p>
        </p:txBody>
      </p:sp>
      <p:sp>
        <p:nvSpPr>
          <p:cNvPr id="5" name="Rectangle 5"/>
          <p:cNvSpPr>
            <a:spLocks noGrp="1" noChangeArrowheads="1"/>
          </p:cNvSpPr>
          <p:nvPr>
            <p:ph type="ftr" sz="quarter" idx="11"/>
          </p:nvPr>
        </p:nvSpPr>
        <p:spPr/>
        <p:txBody>
          <a:bodyPr/>
          <a:lstStyle>
            <a:lvl1pPr>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vl1pPr>
          </a:lstStyle>
          <a:p>
            <a:pPr>
              <a:defRPr/>
            </a:pPr>
            <a:fld id="{092BEA8E-3DCB-43E3-9F08-047229521312}" type="slidenum">
              <a:rPr lang="it-IT"/>
              <a:pPr>
                <a:defRPr/>
              </a:pPr>
              <a:t>‹N›</a:t>
            </a:fld>
            <a:endParaRPr lang="it-IT"/>
          </a:p>
        </p:txBody>
      </p:sp>
    </p:spTree>
  </p:cSld>
  <p:clrMapOvr>
    <a:masterClrMapping/>
  </p:clrMapOvr>
  <p:transition spd="med">
    <p:dissolv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p:txBody>
          <a:bodyPr/>
          <a:lstStyle>
            <a:lvl1pPr>
              <a:defRPr/>
            </a:lvl1pPr>
          </a:lstStyle>
          <a:p>
            <a:pPr>
              <a:defRPr/>
            </a:pPr>
            <a:endParaRPr lang="it-IT"/>
          </a:p>
        </p:txBody>
      </p:sp>
      <p:sp>
        <p:nvSpPr>
          <p:cNvPr id="6" name="Rectangle 5"/>
          <p:cNvSpPr>
            <a:spLocks noGrp="1" noChangeArrowheads="1"/>
          </p:cNvSpPr>
          <p:nvPr>
            <p:ph type="ftr" sz="quarter" idx="11"/>
          </p:nvPr>
        </p:nvSpPr>
        <p:spPr/>
        <p:txBody>
          <a:bodyPr/>
          <a:lstStyle>
            <a:lvl1pPr>
              <a:defRPr/>
            </a:lvl1pPr>
          </a:lstStyle>
          <a:p>
            <a:pPr>
              <a:defRPr/>
            </a:pPr>
            <a:endParaRPr lang="it-IT"/>
          </a:p>
        </p:txBody>
      </p:sp>
      <p:sp>
        <p:nvSpPr>
          <p:cNvPr id="7" name="Rectangle 6"/>
          <p:cNvSpPr>
            <a:spLocks noGrp="1" noChangeArrowheads="1"/>
          </p:cNvSpPr>
          <p:nvPr>
            <p:ph type="sldNum" sz="quarter" idx="12"/>
          </p:nvPr>
        </p:nvSpPr>
        <p:spPr/>
        <p:txBody>
          <a:bodyPr/>
          <a:lstStyle>
            <a:lvl1pPr>
              <a:defRPr/>
            </a:lvl1pPr>
          </a:lstStyle>
          <a:p>
            <a:pPr>
              <a:defRPr/>
            </a:pPr>
            <a:fld id="{F6C835BB-2C13-4939-AC98-425D3A4B3BD9}" type="slidenum">
              <a:rPr lang="it-IT"/>
              <a:pPr>
                <a:defRPr/>
              </a:pPr>
              <a:t>‹N›</a:t>
            </a:fld>
            <a:endParaRPr lang="it-IT"/>
          </a:p>
        </p:txBody>
      </p:sp>
    </p:spTree>
  </p:cSld>
  <p:clrMapOvr>
    <a:masterClrMapping/>
  </p:clrMapOvr>
  <p:transition spd="med">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FEF669CE-B9CD-4E41-8B52-E3D964BD749E}" type="slidenum">
              <a:rPr lang="it-IT"/>
              <a:pPr>
                <a:defRPr/>
              </a:pPr>
              <a:t>‹N›</a:t>
            </a:fld>
            <a:endParaRPr lang="it-IT"/>
          </a:p>
        </p:txBody>
      </p:sp>
    </p:spTree>
  </p:cSld>
  <p:clrMapOvr>
    <a:masterClrMapping/>
  </p:clrMapOvr>
  <p:transition spd="med">
    <p:dissolv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p:txBody>
          <a:bodyPr/>
          <a:lstStyle>
            <a:lvl1pPr>
              <a:defRPr/>
            </a:lvl1pPr>
          </a:lstStyle>
          <a:p>
            <a:pPr>
              <a:defRPr/>
            </a:pPr>
            <a:endParaRPr lang="it-IT"/>
          </a:p>
        </p:txBody>
      </p:sp>
      <p:sp>
        <p:nvSpPr>
          <p:cNvPr id="8" name="Rectangle 5"/>
          <p:cNvSpPr>
            <a:spLocks noGrp="1" noChangeArrowheads="1"/>
          </p:cNvSpPr>
          <p:nvPr>
            <p:ph type="ftr" sz="quarter" idx="11"/>
          </p:nvPr>
        </p:nvSpPr>
        <p:spPr/>
        <p:txBody>
          <a:bodyPr/>
          <a:lstStyle>
            <a:lvl1pPr>
              <a:defRPr/>
            </a:lvl1pPr>
          </a:lstStyle>
          <a:p>
            <a:pPr>
              <a:defRPr/>
            </a:pPr>
            <a:endParaRPr lang="it-IT"/>
          </a:p>
        </p:txBody>
      </p:sp>
      <p:sp>
        <p:nvSpPr>
          <p:cNvPr id="9" name="Rectangle 6"/>
          <p:cNvSpPr>
            <a:spLocks noGrp="1" noChangeArrowheads="1"/>
          </p:cNvSpPr>
          <p:nvPr>
            <p:ph type="sldNum" sz="quarter" idx="12"/>
          </p:nvPr>
        </p:nvSpPr>
        <p:spPr/>
        <p:txBody>
          <a:bodyPr/>
          <a:lstStyle>
            <a:lvl1pPr>
              <a:defRPr/>
            </a:lvl1pPr>
          </a:lstStyle>
          <a:p>
            <a:pPr>
              <a:defRPr/>
            </a:pPr>
            <a:fld id="{879BF12A-1AA9-49A2-B63D-37E5810CF7E0}" type="slidenum">
              <a:rPr lang="it-IT"/>
              <a:pPr>
                <a:defRPr/>
              </a:pPr>
              <a:t>‹N›</a:t>
            </a:fld>
            <a:endParaRPr lang="it-IT"/>
          </a:p>
        </p:txBody>
      </p:sp>
    </p:spTree>
  </p:cSld>
  <p:clrMapOvr>
    <a:masterClrMapping/>
  </p:clrMapOvr>
  <p:transition spd="med">
    <p:dissolv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p:txBody>
          <a:bodyPr/>
          <a:lstStyle>
            <a:lvl1pPr>
              <a:defRPr/>
            </a:lvl1pPr>
          </a:lstStyle>
          <a:p>
            <a:pPr>
              <a:defRPr/>
            </a:pPr>
            <a:endParaRPr lang="it-IT"/>
          </a:p>
        </p:txBody>
      </p:sp>
      <p:sp>
        <p:nvSpPr>
          <p:cNvPr id="4" name="Rectangle 5"/>
          <p:cNvSpPr>
            <a:spLocks noGrp="1" noChangeArrowheads="1"/>
          </p:cNvSpPr>
          <p:nvPr>
            <p:ph type="ftr" sz="quarter" idx="11"/>
          </p:nvPr>
        </p:nvSpPr>
        <p:spPr/>
        <p:txBody>
          <a:bodyPr/>
          <a:lstStyle>
            <a:lvl1pPr>
              <a:defRPr/>
            </a:lvl1pPr>
          </a:lstStyle>
          <a:p>
            <a:pPr>
              <a:defRPr/>
            </a:pPr>
            <a:endParaRPr lang="it-IT"/>
          </a:p>
        </p:txBody>
      </p:sp>
      <p:sp>
        <p:nvSpPr>
          <p:cNvPr id="5" name="Rectangle 6"/>
          <p:cNvSpPr>
            <a:spLocks noGrp="1" noChangeArrowheads="1"/>
          </p:cNvSpPr>
          <p:nvPr>
            <p:ph type="sldNum" sz="quarter" idx="12"/>
          </p:nvPr>
        </p:nvSpPr>
        <p:spPr/>
        <p:txBody>
          <a:bodyPr/>
          <a:lstStyle>
            <a:lvl1pPr>
              <a:defRPr/>
            </a:lvl1pPr>
          </a:lstStyle>
          <a:p>
            <a:pPr>
              <a:defRPr/>
            </a:pPr>
            <a:fld id="{22579B7B-55B0-4565-93B1-A8A749FA3EA1}" type="slidenum">
              <a:rPr lang="it-IT"/>
              <a:pPr>
                <a:defRPr/>
              </a:pPr>
              <a:t>‹N›</a:t>
            </a:fld>
            <a:endParaRPr lang="it-IT"/>
          </a:p>
        </p:txBody>
      </p:sp>
    </p:spTree>
  </p:cSld>
  <p:clrMapOvr>
    <a:masterClrMapping/>
  </p:clrMapOvr>
  <p:transition spd="med">
    <p:dissolv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it-IT"/>
          </a:p>
        </p:txBody>
      </p:sp>
      <p:sp>
        <p:nvSpPr>
          <p:cNvPr id="3" name="Rectangle 5"/>
          <p:cNvSpPr>
            <a:spLocks noGrp="1" noChangeArrowheads="1"/>
          </p:cNvSpPr>
          <p:nvPr>
            <p:ph type="ftr" sz="quarter" idx="11"/>
          </p:nvPr>
        </p:nvSpPr>
        <p:spPr/>
        <p:txBody>
          <a:bodyPr/>
          <a:lstStyle>
            <a:lvl1pPr>
              <a:defRPr/>
            </a:lvl1pPr>
          </a:lstStyle>
          <a:p>
            <a:pPr>
              <a:defRPr/>
            </a:pPr>
            <a:endParaRPr lang="it-IT"/>
          </a:p>
        </p:txBody>
      </p:sp>
      <p:sp>
        <p:nvSpPr>
          <p:cNvPr id="4" name="Rectangle 6"/>
          <p:cNvSpPr>
            <a:spLocks noGrp="1" noChangeArrowheads="1"/>
          </p:cNvSpPr>
          <p:nvPr>
            <p:ph type="sldNum" sz="quarter" idx="12"/>
          </p:nvPr>
        </p:nvSpPr>
        <p:spPr/>
        <p:txBody>
          <a:bodyPr/>
          <a:lstStyle>
            <a:lvl1pPr>
              <a:defRPr/>
            </a:lvl1pPr>
          </a:lstStyle>
          <a:p>
            <a:pPr>
              <a:defRPr/>
            </a:pPr>
            <a:fld id="{68B275A0-5F6A-4CD1-AB17-225C49DD507E}" type="slidenum">
              <a:rPr lang="it-IT"/>
              <a:pPr>
                <a:defRPr/>
              </a:pPr>
              <a:t>‹N›</a:t>
            </a:fld>
            <a:endParaRPr lang="it-IT"/>
          </a:p>
        </p:txBody>
      </p:sp>
    </p:spTree>
  </p:cSld>
  <p:clrMapOvr>
    <a:masterClrMapping/>
  </p:clrMapOvr>
  <p:transition spd="med">
    <p:dissolv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a:defRPr/>
            </a:lvl1pPr>
          </a:lstStyle>
          <a:p>
            <a:pPr>
              <a:defRPr/>
            </a:pPr>
            <a:endParaRPr lang="it-IT"/>
          </a:p>
        </p:txBody>
      </p:sp>
      <p:sp>
        <p:nvSpPr>
          <p:cNvPr id="6" name="Rectangle 5"/>
          <p:cNvSpPr>
            <a:spLocks noGrp="1" noChangeArrowheads="1"/>
          </p:cNvSpPr>
          <p:nvPr>
            <p:ph type="ftr" sz="quarter" idx="11"/>
          </p:nvPr>
        </p:nvSpPr>
        <p:spPr/>
        <p:txBody>
          <a:bodyPr/>
          <a:lstStyle>
            <a:lvl1pPr>
              <a:defRPr/>
            </a:lvl1pPr>
          </a:lstStyle>
          <a:p>
            <a:pPr>
              <a:defRPr/>
            </a:pPr>
            <a:endParaRPr lang="it-IT"/>
          </a:p>
        </p:txBody>
      </p:sp>
      <p:sp>
        <p:nvSpPr>
          <p:cNvPr id="7" name="Rectangle 6"/>
          <p:cNvSpPr>
            <a:spLocks noGrp="1" noChangeArrowheads="1"/>
          </p:cNvSpPr>
          <p:nvPr>
            <p:ph type="sldNum" sz="quarter" idx="12"/>
          </p:nvPr>
        </p:nvSpPr>
        <p:spPr/>
        <p:txBody>
          <a:bodyPr/>
          <a:lstStyle>
            <a:lvl1pPr>
              <a:defRPr/>
            </a:lvl1pPr>
          </a:lstStyle>
          <a:p>
            <a:pPr>
              <a:defRPr/>
            </a:pPr>
            <a:fld id="{F33F9A74-E9DF-4BE6-AD42-1F44CEE3EF83}" type="slidenum">
              <a:rPr lang="it-IT"/>
              <a:pPr>
                <a:defRPr/>
              </a:pPr>
              <a:t>‹N›</a:t>
            </a:fld>
            <a:endParaRPr lang="it-IT"/>
          </a:p>
        </p:txBody>
      </p:sp>
    </p:spTree>
  </p:cSld>
  <p:clrMapOvr>
    <a:masterClrMapping/>
  </p:clrMapOvr>
  <p:transition spd="med">
    <p:dissolv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a:defRPr/>
            </a:lvl1pPr>
          </a:lstStyle>
          <a:p>
            <a:pPr>
              <a:defRPr/>
            </a:pPr>
            <a:endParaRPr lang="it-IT"/>
          </a:p>
        </p:txBody>
      </p:sp>
      <p:sp>
        <p:nvSpPr>
          <p:cNvPr id="6" name="Rectangle 5"/>
          <p:cNvSpPr>
            <a:spLocks noGrp="1" noChangeArrowheads="1"/>
          </p:cNvSpPr>
          <p:nvPr>
            <p:ph type="ftr" sz="quarter" idx="11"/>
          </p:nvPr>
        </p:nvSpPr>
        <p:spPr/>
        <p:txBody>
          <a:bodyPr/>
          <a:lstStyle>
            <a:lvl1pPr>
              <a:defRPr/>
            </a:lvl1pPr>
          </a:lstStyle>
          <a:p>
            <a:pPr>
              <a:defRPr/>
            </a:pPr>
            <a:endParaRPr lang="it-IT"/>
          </a:p>
        </p:txBody>
      </p:sp>
      <p:sp>
        <p:nvSpPr>
          <p:cNvPr id="7" name="Rectangle 6"/>
          <p:cNvSpPr>
            <a:spLocks noGrp="1" noChangeArrowheads="1"/>
          </p:cNvSpPr>
          <p:nvPr>
            <p:ph type="sldNum" sz="quarter" idx="12"/>
          </p:nvPr>
        </p:nvSpPr>
        <p:spPr/>
        <p:txBody>
          <a:bodyPr/>
          <a:lstStyle>
            <a:lvl1pPr>
              <a:defRPr/>
            </a:lvl1pPr>
          </a:lstStyle>
          <a:p>
            <a:pPr>
              <a:defRPr/>
            </a:pPr>
            <a:fld id="{2ACFCB80-6C07-4472-BC88-EBD12FE13CFA}" type="slidenum">
              <a:rPr lang="it-IT"/>
              <a:pPr>
                <a:defRPr/>
              </a:pPr>
              <a:t>‹N›</a:t>
            </a:fld>
            <a:endParaRPr lang="it-IT"/>
          </a:p>
        </p:txBody>
      </p:sp>
    </p:spTree>
  </p:cSld>
  <p:clrMapOvr>
    <a:masterClrMapping/>
  </p:clrMapOvr>
  <p:transition spd="med">
    <p:dissolv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vl1pPr>
          </a:lstStyle>
          <a:p>
            <a:pPr>
              <a:defRPr/>
            </a:pPr>
            <a:endParaRPr lang="it-IT"/>
          </a:p>
        </p:txBody>
      </p:sp>
      <p:sp>
        <p:nvSpPr>
          <p:cNvPr id="5" name="Rectangle 5"/>
          <p:cNvSpPr>
            <a:spLocks noGrp="1" noChangeArrowheads="1"/>
          </p:cNvSpPr>
          <p:nvPr>
            <p:ph type="ftr" sz="quarter" idx="11"/>
          </p:nvPr>
        </p:nvSpPr>
        <p:spPr/>
        <p:txBody>
          <a:bodyPr/>
          <a:lstStyle>
            <a:lvl1pPr>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vl1pPr>
          </a:lstStyle>
          <a:p>
            <a:pPr>
              <a:defRPr/>
            </a:pPr>
            <a:fld id="{16A927C3-55BB-4946-BF38-8AAEFC420D65}" type="slidenum">
              <a:rPr lang="it-IT"/>
              <a:pPr>
                <a:defRPr/>
              </a:pPr>
              <a:t>‹N›</a:t>
            </a:fld>
            <a:endParaRPr lang="it-IT"/>
          </a:p>
        </p:txBody>
      </p:sp>
    </p:spTree>
  </p:cSld>
  <p:clrMapOvr>
    <a:masterClrMapping/>
  </p:clrMapOvr>
  <p:transition spd="med">
    <p:dissolv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vl1pPr>
          </a:lstStyle>
          <a:p>
            <a:pPr>
              <a:defRPr/>
            </a:pPr>
            <a:endParaRPr lang="it-IT"/>
          </a:p>
        </p:txBody>
      </p:sp>
      <p:sp>
        <p:nvSpPr>
          <p:cNvPr id="5" name="Rectangle 5"/>
          <p:cNvSpPr>
            <a:spLocks noGrp="1" noChangeArrowheads="1"/>
          </p:cNvSpPr>
          <p:nvPr>
            <p:ph type="ftr" sz="quarter" idx="11"/>
          </p:nvPr>
        </p:nvSpPr>
        <p:spPr/>
        <p:txBody>
          <a:bodyPr/>
          <a:lstStyle>
            <a:lvl1pPr>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vl1pPr>
          </a:lstStyle>
          <a:p>
            <a:pPr>
              <a:defRPr/>
            </a:pPr>
            <a:fld id="{A6CA9FA2-E667-49AB-A4AB-71689F67A60A}" type="slidenum">
              <a:rPr lang="it-IT"/>
              <a:pPr>
                <a:defRPr/>
              </a:pPr>
              <a:t>‹N›</a:t>
            </a:fld>
            <a:endParaRPr lang="it-IT"/>
          </a:p>
        </p:txBody>
      </p:sp>
    </p:spTree>
  </p:cSld>
  <p:clrMapOvr>
    <a:masterClrMapping/>
  </p:clrMapOvr>
  <p:transition spd="med">
    <p:dissolv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552952C4-7735-4B86-AC8A-362013DF4AA3}" type="slidenum">
              <a:rPr lang="it-IT"/>
              <a:pPr>
                <a:defRPr/>
              </a:pPr>
              <a:t>‹N›</a:t>
            </a:fld>
            <a:endParaRPr lang="it-IT"/>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BCFFAB5C-F1CC-48C4-BC6B-BCC38EDB79B0}" type="slidenum">
              <a:rPr lang="it-IT"/>
              <a:pPr>
                <a:defRPr/>
              </a:pPr>
              <a:t>‹N›</a:t>
            </a:fld>
            <a:endParaRPr lang="it-IT"/>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4529C527-9AEE-42A2-BE22-0522CE167219}"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1ED958BB-BCCF-435E-8237-ED4EBC7D095F}" type="slidenum">
              <a:rPr lang="it-IT"/>
              <a:pPr>
                <a:defRPr/>
              </a:pPr>
              <a:t>‹N›</a:t>
            </a:fld>
            <a:endParaRPr lang="it-IT"/>
          </a:p>
        </p:txBody>
      </p:sp>
    </p:spTree>
  </p:cSld>
  <p:clrMapOvr>
    <a:masterClrMapping/>
  </p:clrMapOvr>
  <p:transition spd="med">
    <p:dissolv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4EF1E550-B9B8-4DB8-9FFD-435427B01A69}" type="slidenum">
              <a:rPr lang="it-IT"/>
              <a:pPr>
                <a:defRPr/>
              </a:pPr>
              <a:t>‹N›</a:t>
            </a:fld>
            <a:endParaRPr lang="it-IT"/>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B5620CF1-A584-4CF6-BB28-DFD0EDF48C16}" type="slidenum">
              <a:rPr lang="it-IT"/>
              <a:pPr>
                <a:defRPr/>
              </a:pPr>
              <a:t>‹N›</a:t>
            </a:fld>
            <a:endParaRPr lang="it-IT"/>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DF67B232-42D5-4D13-83FC-F80BD40CE008}" type="slidenum">
              <a:rPr lang="it-IT"/>
              <a:pPr>
                <a:defRPr/>
              </a:pPr>
              <a:t>‹N›</a:t>
            </a:fld>
            <a:endParaRPr lang="it-IT"/>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42F9D93C-8D2C-46ED-97D5-391310B8FD14}" type="slidenum">
              <a:rPr lang="it-IT"/>
              <a:pPr>
                <a:defRPr/>
              </a:pPr>
              <a:t>‹N›</a:t>
            </a:fld>
            <a:endParaRPr lang="it-IT"/>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348371BF-5EF2-4D52-B603-8412F02516A0}" type="slidenum">
              <a:rPr lang="it-IT"/>
              <a:pPr>
                <a:defRPr/>
              </a:pPr>
              <a:t>‹N›</a:t>
            </a:fld>
            <a:endParaRPr lang="it-IT"/>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A0B32AA1-56E5-40BE-A0CB-0E82B501BD45}" type="slidenum">
              <a:rPr lang="it-IT"/>
              <a:pPr>
                <a:defRPr/>
              </a:pPr>
              <a:t>‹N›</a:t>
            </a:fld>
            <a:endParaRPr lang="it-IT"/>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C3745D6F-2839-4E1A-8A90-F703ECE325C1}" type="slidenum">
              <a:rPr lang="it-IT"/>
              <a:pPr>
                <a:defRPr/>
              </a:pPr>
              <a:t>‹N›</a:t>
            </a:fld>
            <a:endParaRPr lang="it-IT"/>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E033EED-EB06-47B6-9ADB-FFE483259103}" type="slidenum">
              <a:rPr lang="it-IT"/>
              <a:pPr>
                <a:defRPr/>
              </a:pPr>
              <a:t>‹N›</a:t>
            </a:fld>
            <a:endParaRPr lang="it-IT"/>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1678B39C-D5AF-4561-A851-8536D943C885}" type="datetimeFigureOut">
              <a:rPr lang="it-IT"/>
              <a:pPr>
                <a:defRPr/>
              </a:pPr>
              <a:t>23/12/2012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43662E7-B198-4B6F-8153-93948D37914D}" type="slidenum">
              <a:rPr lang="it-IT"/>
              <a:pPr>
                <a:defRPr/>
              </a:pPr>
              <a:t>‹N›</a:t>
            </a:fld>
            <a:endParaRPr lang="it-IT"/>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66F1076-7DFF-4C45-86B9-C40567F7B3A7}" type="datetimeFigureOut">
              <a:rPr lang="it-IT"/>
              <a:pPr>
                <a:defRPr/>
              </a:pPr>
              <a:t>23/12/2012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0F2D807-E79D-4981-B37F-B3D647DD33C5}"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83B45366-0C56-4EB6-A591-A38C220D2E7D}" type="slidenum">
              <a:rPr lang="it-IT"/>
              <a:pPr>
                <a:defRPr/>
              </a:pPr>
              <a:t>‹N›</a:t>
            </a:fld>
            <a:endParaRPr lang="it-IT"/>
          </a:p>
        </p:txBody>
      </p:sp>
    </p:spTree>
  </p:cSld>
  <p:clrMapOvr>
    <a:masterClrMapping/>
  </p:clrMapOvr>
  <p:transition spd="med">
    <p:dissolv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5C4379A7-5597-4F30-AD54-33E1408EA720}" type="datetimeFigureOut">
              <a:rPr lang="it-IT"/>
              <a:pPr>
                <a:defRPr/>
              </a:pPr>
              <a:t>23/12/2012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978AA81-4DBF-4EB1-8FEF-C8AE0ACDD3C1}" type="slidenum">
              <a:rPr lang="it-IT"/>
              <a:pPr>
                <a:defRPr/>
              </a:pPr>
              <a:t>‹N›</a:t>
            </a:fld>
            <a:endParaRPr lang="it-IT"/>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A66AF68B-1E89-4C25-8C6B-8C048810721A}" type="datetimeFigureOut">
              <a:rPr lang="it-IT"/>
              <a:pPr>
                <a:defRPr/>
              </a:pPr>
              <a:t>23/12/2012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A913776-C95E-4A28-BD8C-9A6DF9D3DB87}" type="slidenum">
              <a:rPr lang="it-IT"/>
              <a:pPr>
                <a:defRPr/>
              </a:pPr>
              <a:t>‹N›</a:t>
            </a:fld>
            <a:endParaRPr lang="it-IT"/>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6E590905-F072-463A-99F1-34A9E987B304}" type="datetimeFigureOut">
              <a:rPr lang="it-IT"/>
              <a:pPr>
                <a:defRPr/>
              </a:pPr>
              <a:t>23/12/2012</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BAB56860-6CA9-44E1-AF13-006DF982D6F9}" type="slidenum">
              <a:rPr lang="it-IT"/>
              <a:pPr>
                <a:defRPr/>
              </a:pPr>
              <a:t>‹N›</a:t>
            </a:fld>
            <a:endParaRPr lang="it-IT"/>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6A264083-15C0-4A98-BC13-C50F823D246E}" type="datetimeFigureOut">
              <a:rPr lang="it-IT"/>
              <a:pPr>
                <a:defRPr/>
              </a:pPr>
              <a:t>23/12/2012</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A63A834E-B088-4562-A932-8D3F67DA9311}" type="slidenum">
              <a:rPr lang="it-IT"/>
              <a:pPr>
                <a:defRPr/>
              </a:pPr>
              <a:t>‹N›</a:t>
            </a:fld>
            <a:endParaRPr lang="it-IT"/>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C0A8A4AC-DA74-4DA0-8197-C58D42FFD7A1}" type="datetimeFigureOut">
              <a:rPr lang="it-IT"/>
              <a:pPr>
                <a:defRPr/>
              </a:pPr>
              <a:t>23/12/2012</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06E1FFC8-B442-4785-B5B2-777439015AC7}" type="slidenum">
              <a:rPr lang="it-IT"/>
              <a:pPr>
                <a:defRPr/>
              </a:pPr>
              <a:t>‹N›</a:t>
            </a:fld>
            <a:endParaRPr lang="it-IT"/>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CF9312E0-9F3D-41BB-9788-98E0E08BC62F}" type="datetimeFigureOut">
              <a:rPr lang="it-IT"/>
              <a:pPr>
                <a:defRPr/>
              </a:pPr>
              <a:t>23/12/2012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A2E35281-8A32-48E9-AA9D-5E2BAF6B0205}" type="slidenum">
              <a:rPr lang="it-IT"/>
              <a:pPr>
                <a:defRPr/>
              </a:pPr>
              <a:t>‹N›</a:t>
            </a:fld>
            <a:endParaRPr lang="it-IT"/>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2A82ECC-4FC3-4581-A674-A264C520F94E}" type="datetimeFigureOut">
              <a:rPr lang="it-IT"/>
              <a:pPr>
                <a:defRPr/>
              </a:pPr>
              <a:t>23/12/2012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2B8F24F2-DB8D-42DE-9947-16C348310283}" type="slidenum">
              <a:rPr lang="it-IT"/>
              <a:pPr>
                <a:defRPr/>
              </a:pPr>
              <a:t>‹N›</a:t>
            </a:fld>
            <a:endParaRPr lang="it-IT"/>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EF0DC15-39C9-460A-9E15-504F0E5B2F89}" type="datetimeFigureOut">
              <a:rPr lang="it-IT"/>
              <a:pPr>
                <a:defRPr/>
              </a:pPr>
              <a:t>23/12/2012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B30AB0F-EDCD-410C-B9E8-A55822620FEE}" type="slidenum">
              <a:rPr lang="it-IT"/>
              <a:pPr>
                <a:defRPr/>
              </a:pPr>
              <a:t>‹N›</a:t>
            </a:fld>
            <a:endParaRPr lang="it-IT"/>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8791686-FBCC-4318-BEC5-98077C0EE876}" type="datetimeFigureOut">
              <a:rPr lang="it-IT"/>
              <a:pPr>
                <a:defRPr/>
              </a:pPr>
              <a:t>23/12/2012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59ED16E-AD93-4743-A667-293C2160DDE1}" type="slidenum">
              <a:rPr lang="it-IT"/>
              <a:pPr>
                <a:defRPr/>
              </a:pPr>
              <a:t>‹N›</a:t>
            </a:fld>
            <a:endParaRPr lang="it-IT"/>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090E398E-458B-40EB-945D-0A2F487BDA2C}" type="datetimeFigureOut">
              <a:rPr lang="it-IT"/>
              <a:pPr>
                <a:defRPr/>
              </a:pPr>
              <a:t>23/12/2012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8055EBB-1FA4-44D2-9832-D7A23785C938}"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DB821CB5-AF9E-456D-9AAD-1D46FC8F3B74}" type="slidenum">
              <a:rPr lang="it-IT"/>
              <a:pPr>
                <a:defRPr/>
              </a:pPr>
              <a:t>‹N›</a:t>
            </a:fld>
            <a:endParaRPr lang="it-IT"/>
          </a:p>
        </p:txBody>
      </p:sp>
    </p:spTree>
  </p:cSld>
  <p:clrMapOvr>
    <a:masterClrMapping/>
  </p:clrMapOvr>
  <p:transition spd="med">
    <p:dissolv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C40C5E9-328A-4689-B417-F27FE355AB37}" type="datetimeFigureOut">
              <a:rPr lang="it-IT"/>
              <a:pPr>
                <a:defRPr/>
              </a:pPr>
              <a:t>23/12/2012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0530C0E-D31E-4343-9D56-A4B3B99C83F4}" type="slidenum">
              <a:rPr lang="it-IT"/>
              <a:pPr>
                <a:defRPr/>
              </a:pPr>
              <a:t>‹N›</a:t>
            </a:fld>
            <a:endParaRPr lang="it-IT"/>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ECD6FAD8-F746-43DB-8FDB-564ED24086D7}" type="datetimeFigureOut">
              <a:rPr lang="it-IT"/>
              <a:pPr>
                <a:defRPr/>
              </a:pPr>
              <a:t>23/12/2012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6CC6372-E3F4-417D-8582-C7514C05216E}" type="slidenum">
              <a:rPr lang="it-IT"/>
              <a:pPr>
                <a:defRPr/>
              </a:pPr>
              <a:t>‹N›</a:t>
            </a:fld>
            <a:endParaRPr lang="it-IT"/>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189C5C0A-9726-44FC-A9F9-D0349200EC8F}" type="datetimeFigureOut">
              <a:rPr lang="it-IT"/>
              <a:pPr>
                <a:defRPr/>
              </a:pPr>
              <a:t>23/12/2012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28DDB5F-426A-4211-9A32-337D84E014F4}" type="slidenum">
              <a:rPr lang="it-IT"/>
              <a:pPr>
                <a:defRPr/>
              </a:pPr>
              <a:t>‹N›</a:t>
            </a:fld>
            <a:endParaRPr lang="it-IT"/>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C07A1880-8AF3-42EE-91F0-8EBF552F94FC}" type="datetimeFigureOut">
              <a:rPr lang="it-IT"/>
              <a:pPr>
                <a:defRPr/>
              </a:pPr>
              <a:t>23/12/2012</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403ADB76-92B8-4C15-B999-5296544D8828}" type="slidenum">
              <a:rPr lang="it-IT"/>
              <a:pPr>
                <a:defRPr/>
              </a:pPr>
              <a:t>‹N›</a:t>
            </a:fld>
            <a:endParaRPr lang="it-IT"/>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0AA66B6D-AAD8-476B-9416-8A96A5ED157C}" type="datetimeFigureOut">
              <a:rPr lang="it-IT"/>
              <a:pPr>
                <a:defRPr/>
              </a:pPr>
              <a:t>23/12/2012</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2F4BA11A-48CF-40DD-83DF-33BB272292E4}" type="slidenum">
              <a:rPr lang="it-IT"/>
              <a:pPr>
                <a:defRPr/>
              </a:pPr>
              <a:t>‹N›</a:t>
            </a:fld>
            <a:endParaRPr lang="it-IT"/>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B57C2354-02DD-4932-8643-AD2B1DCE3A73}" type="datetimeFigureOut">
              <a:rPr lang="it-IT"/>
              <a:pPr>
                <a:defRPr/>
              </a:pPr>
              <a:t>23/12/2012</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7A672822-B433-40F0-94CE-B76224CD8F93}" type="slidenum">
              <a:rPr lang="it-IT"/>
              <a:pPr>
                <a:defRPr/>
              </a:pPr>
              <a:t>‹N›</a:t>
            </a:fld>
            <a:endParaRPr lang="it-IT"/>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38787612-D5DE-4C22-A0DE-C990F4622653}" type="datetimeFigureOut">
              <a:rPr lang="it-IT"/>
              <a:pPr>
                <a:defRPr/>
              </a:pPr>
              <a:t>23/12/2012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54F50666-375E-4EC7-B09D-EAE9D2D381B0}" type="slidenum">
              <a:rPr lang="it-IT"/>
              <a:pPr>
                <a:defRPr/>
              </a:pPr>
              <a:t>‹N›</a:t>
            </a:fld>
            <a:endParaRPr lang="it-IT"/>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3F3BF4F2-D7B9-4EBD-AEC3-95FC63BA81ED}" type="datetimeFigureOut">
              <a:rPr lang="it-IT"/>
              <a:pPr>
                <a:defRPr/>
              </a:pPr>
              <a:t>23/12/2012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8797F5E-0E9D-404E-8A01-8BA7F53EF4C6}" type="slidenum">
              <a:rPr lang="it-IT"/>
              <a:pPr>
                <a:defRPr/>
              </a:pPr>
              <a:t>‹N›</a:t>
            </a:fld>
            <a:endParaRPr lang="it-IT"/>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8650E33-E3D7-43A2-B4B8-71FE5588BB2C}" type="datetimeFigureOut">
              <a:rPr lang="it-IT"/>
              <a:pPr>
                <a:defRPr/>
              </a:pPr>
              <a:t>23/12/2012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F3EF7FF-EDA2-49CC-BEA8-6DD9FB48C0EB}" type="slidenum">
              <a:rPr lang="it-IT"/>
              <a:pPr>
                <a:defRPr/>
              </a:pPr>
              <a:t>‹N›</a:t>
            </a:fld>
            <a:endParaRPr lang="it-IT"/>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2929454-FF5A-4EBA-850A-FB0E2F111CA9}" type="datetimeFigureOut">
              <a:rPr lang="it-IT"/>
              <a:pPr>
                <a:defRPr/>
              </a:pPr>
              <a:t>23/12/2012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4734AA3-2750-465E-BBB9-415930218C51}"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tags" Target="../tags/tag1.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17" Type="http://schemas.openxmlformats.org/officeDocument/2006/relationships/tags" Target="../tags/tag5.xml"/><Relationship Id="rId2" Type="http://schemas.openxmlformats.org/officeDocument/2006/relationships/slideLayout" Target="../slideLayouts/slideLayout189.xml"/><Relationship Id="rId16" Type="http://schemas.openxmlformats.org/officeDocument/2006/relationships/tags" Target="../tags/tag4.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5" Type="http://schemas.openxmlformats.org/officeDocument/2006/relationships/tags" Target="../tags/tag3.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tags" Target="../tags/tag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fontAlgn="auto" hangingPunct="0">
              <a:spcBef>
                <a:spcPts val="0"/>
              </a:spcBef>
              <a:spcAft>
                <a:spcPts val="0"/>
              </a:spcAft>
              <a:defRPr sz="1400">
                <a:latin typeface="+mn-lt"/>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fontAlgn="auto" hangingPunct="0">
              <a:spcBef>
                <a:spcPts val="0"/>
              </a:spcBef>
              <a:spcAft>
                <a:spcPts val="0"/>
              </a:spcAft>
              <a:defRPr sz="1400">
                <a:latin typeface="+mn-lt"/>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fontAlgn="auto" hangingPunct="0">
              <a:spcBef>
                <a:spcPts val="0"/>
              </a:spcBef>
              <a:spcAft>
                <a:spcPts val="0"/>
              </a:spcAft>
              <a:defRPr sz="1400">
                <a:latin typeface="+mn-lt"/>
                <a:cs typeface="+mn-cs"/>
              </a:defRPr>
            </a:lvl1pPr>
          </a:lstStyle>
          <a:p>
            <a:pPr>
              <a:defRPr/>
            </a:pPr>
            <a:fld id="{0BA4F5E2-5004-47FD-89D8-8C46DD3C3889}"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779" r:id="rId1"/>
    <p:sldLayoutId id="2147484780" r:id="rId2"/>
    <p:sldLayoutId id="2147484781" r:id="rId3"/>
    <p:sldLayoutId id="2147484782" r:id="rId4"/>
    <p:sldLayoutId id="2147484783" r:id="rId5"/>
    <p:sldLayoutId id="2147484784" r:id="rId6"/>
    <p:sldLayoutId id="2147484785" r:id="rId7"/>
    <p:sldLayoutId id="2147484786" r:id="rId8"/>
    <p:sldLayoutId id="2147484787" r:id="rId9"/>
    <p:sldLayoutId id="2147484788" r:id="rId10"/>
    <p:sldLayoutId id="2147484789"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4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cs typeface="+mn-cs"/>
              </a:defRPr>
            </a:lvl1pPr>
          </a:lstStyle>
          <a:p>
            <a:pPr>
              <a:defRPr/>
            </a:pPr>
            <a:fld id="{439DE88C-2967-4040-9029-B074393118A5}" type="datetimeFigureOut">
              <a:rPr lang="it-IT"/>
              <a:pPr>
                <a:defRPr/>
              </a:pPr>
              <a:t>23/12/2012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cs typeface="+mn-cs"/>
              </a:defRPr>
            </a:lvl1pPr>
          </a:lstStyle>
          <a:p>
            <a:pPr>
              <a:defRPr/>
            </a:pPr>
            <a:fld id="{B179B8B7-063A-4347-BDE1-749806E333F8}"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993" r:id="rId1"/>
    <p:sldLayoutId id="2147484994" r:id="rId2"/>
    <p:sldLayoutId id="2147484995" r:id="rId3"/>
    <p:sldLayoutId id="2147484996" r:id="rId4"/>
    <p:sldLayoutId id="2147484997" r:id="rId5"/>
    <p:sldLayoutId id="2147484998" r:id="rId6"/>
    <p:sldLayoutId id="2147484999" r:id="rId7"/>
    <p:sldLayoutId id="2147485000" r:id="rId8"/>
    <p:sldLayoutId id="2147485001" r:id="rId9"/>
    <p:sldLayoutId id="2147485002" r:id="rId10"/>
    <p:sldLayoutId id="214748500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331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prstClr val="black">
                    <a:tint val="75000"/>
                  </a:prstClr>
                </a:solidFill>
                <a:latin typeface="Calibri"/>
                <a:cs typeface="+mn-cs"/>
              </a:defRPr>
            </a:lvl1pPr>
          </a:lstStyle>
          <a:p>
            <a:pPr>
              <a:defRPr/>
            </a:pPr>
            <a:fld id="{CA387C11-E608-4C0C-A497-F7C9D5F6DB4D}" type="datetimeFigureOut">
              <a:rPr lang="it-IT"/>
              <a:pPr>
                <a:defRPr/>
              </a:pPr>
              <a:t>23/12/2012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prstClr val="black">
                    <a:tint val="75000"/>
                  </a:prstClr>
                </a:solidFill>
                <a:latin typeface="Calibri"/>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prstClr val="black">
                    <a:tint val="75000"/>
                  </a:prstClr>
                </a:solidFill>
                <a:latin typeface="Calibri"/>
                <a:cs typeface="+mn-cs"/>
              </a:defRPr>
            </a:lvl1pPr>
          </a:lstStyle>
          <a:p>
            <a:pPr>
              <a:defRPr/>
            </a:pPr>
            <a:fld id="{07D87CAA-5EE5-4F72-A11B-70C36A63B311}"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5053" r:id="rId1"/>
    <p:sldLayoutId id="2147485054" r:id="rId2"/>
    <p:sldLayoutId id="2147485055" r:id="rId3"/>
    <p:sldLayoutId id="2147485056" r:id="rId4"/>
    <p:sldLayoutId id="2147485057" r:id="rId5"/>
    <p:sldLayoutId id="2147485058" r:id="rId6"/>
    <p:sldLayoutId id="2147485059" r:id="rId7"/>
    <p:sldLayoutId id="2147485060" r:id="rId8"/>
    <p:sldLayoutId id="2147485061" r:id="rId9"/>
    <p:sldLayoutId id="2147485062" r:id="rId10"/>
    <p:sldLayoutId id="214748506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B4F7B8C-84D6-474F-926B-79F1BA9AF816}" type="datetimeFigureOut">
              <a:rPr lang="it-IT">
                <a:solidFill>
                  <a:prstClr val="black">
                    <a:tint val="75000"/>
                  </a:prstClr>
                </a:solidFill>
              </a:rPr>
              <a:pPr>
                <a:defRPr/>
              </a:pPr>
              <a:t>23/12/2012</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247C90DE-AA15-467F-A376-35FF3AD967E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602005368"/>
      </p:ext>
    </p:extLst>
  </p:cSld>
  <p:clrMap bg1="lt1" tx1="dk1" bg2="lt2" tx2="dk2" accent1="accent1" accent2="accent2" accent3="accent3" accent4="accent4" accent5="accent5" accent6="accent6" hlink="hlink" folHlink="folHlink"/>
  <p:sldLayoutIdLst>
    <p:sldLayoutId id="2147485065" r:id="rId1"/>
    <p:sldLayoutId id="2147485066" r:id="rId2"/>
    <p:sldLayoutId id="2147485067" r:id="rId3"/>
    <p:sldLayoutId id="2147485068" r:id="rId4"/>
    <p:sldLayoutId id="2147485069" r:id="rId5"/>
    <p:sldLayoutId id="2147485070" r:id="rId6"/>
    <p:sldLayoutId id="2147485071" r:id="rId7"/>
    <p:sldLayoutId id="2147485072" r:id="rId8"/>
    <p:sldLayoutId id="2147485073" r:id="rId9"/>
    <p:sldLayoutId id="2147485074" r:id="rId10"/>
    <p:sldLayoutId id="2147485075" r:id="rId11"/>
  </p:sldLayoutIdLst>
  <p:transition spd="med">
    <p:push/>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638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smtClean="0">
                <a:solidFill>
                  <a:schemeClr val="tx1">
                    <a:tint val="75000"/>
                  </a:schemeClr>
                </a:solidFill>
                <a:cs typeface="+mn-cs"/>
              </a:defRPr>
            </a:lvl1pPr>
          </a:lstStyle>
          <a:p>
            <a:pPr>
              <a:defRPr/>
            </a:pPr>
            <a:fld id="{A9337668-2F71-4652-B26E-2ECEE6E5B7C6}" type="datetimeFigureOut">
              <a:rPr lang="it-IT">
                <a:solidFill>
                  <a:prstClr val="black">
                    <a:tint val="75000"/>
                  </a:prstClr>
                </a:solidFill>
              </a:rPr>
              <a:pPr>
                <a:defRPr/>
              </a:pPr>
              <a:t>23/12/2012</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smtClean="0">
                <a:solidFill>
                  <a:schemeClr val="tx1">
                    <a:tint val="75000"/>
                  </a:schemeClr>
                </a:solidFill>
                <a:cs typeface="+mn-cs"/>
              </a:defRPr>
            </a:lvl1pPr>
          </a:lstStyle>
          <a:p>
            <a:pPr>
              <a:defRPr/>
            </a:pPr>
            <a:fld id="{C20F3373-4E05-4531-B5B4-63EC132481B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677354361"/>
      </p:ext>
    </p:extLst>
  </p:cSld>
  <p:clrMap bg1="lt1" tx1="dk1" bg2="lt2" tx2="dk2" accent1="accent1" accent2="accent2" accent3="accent3" accent4="accent4" accent5="accent5" accent6="accent6" hlink="hlink" folHlink="folHlink"/>
  <p:sldLayoutIdLst>
    <p:sldLayoutId id="2147485077" r:id="rId1"/>
    <p:sldLayoutId id="2147485078" r:id="rId2"/>
    <p:sldLayoutId id="2147485079" r:id="rId3"/>
    <p:sldLayoutId id="2147485080" r:id="rId4"/>
    <p:sldLayoutId id="2147485081" r:id="rId5"/>
    <p:sldLayoutId id="2147485082" r:id="rId6"/>
    <p:sldLayoutId id="2147485083" r:id="rId7"/>
    <p:sldLayoutId id="2147485084" r:id="rId8"/>
    <p:sldLayoutId id="2147485085" r:id="rId9"/>
    <p:sldLayoutId id="2147485086" r:id="rId10"/>
    <p:sldLayoutId id="2147485087"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F36EAED7-76DC-4DCD-AAE2-7E598EE2CCB9}" type="datetimeFigureOut">
              <a:rPr lang="it-IT" smtClean="0">
                <a:solidFill>
                  <a:prstClr val="black">
                    <a:tint val="75000"/>
                  </a:prstClr>
                </a:solidFill>
                <a:latin typeface="Calibri"/>
              </a:rPr>
              <a:pPr fontAlgn="auto">
                <a:spcBef>
                  <a:spcPts val="0"/>
                </a:spcBef>
                <a:spcAft>
                  <a:spcPts val="0"/>
                </a:spcAft>
              </a:pPr>
              <a:t>23/12/2012</a:t>
            </a:fld>
            <a:endParaRPr lang="it-IT">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3FAA711-58E6-4CFA-B8BD-AF127185D79B}" type="slidenum">
              <a:rPr lang="it-IT" smtClean="0">
                <a:solidFill>
                  <a:prstClr val="black">
                    <a:tint val="75000"/>
                  </a:prstClr>
                </a:solidFill>
                <a:latin typeface="Calibri"/>
              </a:rPr>
              <a:pPr fontAlgn="auto">
                <a:spcBef>
                  <a:spcPts val="0"/>
                </a:spcBef>
                <a:spcAft>
                  <a:spcPts val="0"/>
                </a:spcAft>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72192936"/>
      </p:ext>
    </p:extLst>
  </p:cSld>
  <p:clrMap bg1="lt1" tx1="dk1" bg2="lt2" tx2="dk2" accent1="accent1" accent2="accent2" accent3="accent3" accent4="accent4" accent5="accent5" accent6="accent6" hlink="hlink" folHlink="folHlink"/>
  <p:sldLayoutIdLst>
    <p:sldLayoutId id="2147485089" r:id="rId1"/>
    <p:sldLayoutId id="2147485090" r:id="rId2"/>
    <p:sldLayoutId id="2147485091" r:id="rId3"/>
    <p:sldLayoutId id="2147485092" r:id="rId4"/>
    <p:sldLayoutId id="2147485093" r:id="rId5"/>
    <p:sldLayoutId id="2147485094" r:id="rId6"/>
    <p:sldLayoutId id="2147485095" r:id="rId7"/>
    <p:sldLayoutId id="2147485096" r:id="rId8"/>
    <p:sldLayoutId id="2147485097" r:id="rId9"/>
    <p:sldLayoutId id="2147485098" r:id="rId10"/>
    <p:sldLayoutId id="21474850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a:cs typeface="+mn-cs"/>
              </a:defRPr>
            </a:lvl1pPr>
          </a:lstStyle>
          <a:p>
            <a:pPr>
              <a:defRPr/>
            </a:pPr>
            <a:endParaRPr lang="ca-E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a:cs typeface="+mn-cs"/>
              </a:defRPr>
            </a:lvl1pPr>
          </a:lstStyle>
          <a:p>
            <a:pPr>
              <a:defRPr/>
            </a:pPr>
            <a:endParaRPr lang="ca-E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a:cs typeface="+mn-cs"/>
              </a:defRPr>
            </a:lvl1pPr>
          </a:lstStyle>
          <a:p>
            <a:pPr>
              <a:defRPr/>
            </a:pPr>
            <a:fld id="{02605A77-9D9D-4E3D-8FDB-7660E1786827}"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3075652898"/>
      </p:ext>
    </p:extLst>
  </p:cSld>
  <p:clrMap bg1="lt1" tx1="dk1" bg2="lt2" tx2="dk2" accent1="accent1" accent2="accent2" accent3="accent3" accent4="accent4" accent5="accent5" accent6="accent6" hlink="hlink" folHlink="folHlink"/>
  <p:sldLayoutIdLst>
    <p:sldLayoutId id="2147485137" r:id="rId1"/>
    <p:sldLayoutId id="2147485138" r:id="rId2"/>
    <p:sldLayoutId id="2147485139" r:id="rId3"/>
    <p:sldLayoutId id="2147485140" r:id="rId4"/>
    <p:sldLayoutId id="2147485141" r:id="rId5"/>
    <p:sldLayoutId id="2147485142" r:id="rId6"/>
    <p:sldLayoutId id="2147485143" r:id="rId7"/>
    <p:sldLayoutId id="2147485144" r:id="rId8"/>
    <p:sldLayoutId id="2147485145" r:id="rId9"/>
    <p:sldLayoutId id="2147485146" r:id="rId10"/>
    <p:sldLayoutId id="214748514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a:defRPr>
      </a:lvl2pPr>
      <a:lvl3pPr algn="ctr" rtl="0" eaLnBrk="0" fontAlgn="base" hangingPunct="0">
        <a:spcBef>
          <a:spcPct val="0"/>
        </a:spcBef>
        <a:spcAft>
          <a:spcPct val="0"/>
        </a:spcAft>
        <a:defRPr sz="4400">
          <a:solidFill>
            <a:schemeClr val="tx2"/>
          </a:solidFill>
          <a:latin typeface="Times"/>
        </a:defRPr>
      </a:lvl3pPr>
      <a:lvl4pPr algn="ctr" rtl="0" eaLnBrk="0" fontAlgn="base" hangingPunct="0">
        <a:spcBef>
          <a:spcPct val="0"/>
        </a:spcBef>
        <a:spcAft>
          <a:spcPct val="0"/>
        </a:spcAft>
        <a:defRPr sz="4400">
          <a:solidFill>
            <a:schemeClr val="tx2"/>
          </a:solidFill>
          <a:latin typeface="Times"/>
        </a:defRPr>
      </a:lvl4pPr>
      <a:lvl5pPr algn="ctr" rtl="0" eaLnBrk="0" fontAlgn="base" hangingPunct="0">
        <a:spcBef>
          <a:spcPct val="0"/>
        </a:spcBef>
        <a:spcAft>
          <a:spcPct val="0"/>
        </a:spcAft>
        <a:defRPr sz="4400">
          <a:solidFill>
            <a:schemeClr val="tx2"/>
          </a:solidFill>
          <a:latin typeface="Times"/>
        </a:defRPr>
      </a:lvl5pPr>
      <a:lvl6pPr marL="457200" algn="ctr" rtl="0" fontAlgn="base">
        <a:spcBef>
          <a:spcPct val="0"/>
        </a:spcBef>
        <a:spcAft>
          <a:spcPct val="0"/>
        </a:spcAft>
        <a:defRPr sz="4400">
          <a:solidFill>
            <a:schemeClr val="tx2"/>
          </a:solidFill>
          <a:latin typeface="Times"/>
        </a:defRPr>
      </a:lvl6pPr>
      <a:lvl7pPr marL="914400" algn="ctr" rtl="0" fontAlgn="base">
        <a:spcBef>
          <a:spcPct val="0"/>
        </a:spcBef>
        <a:spcAft>
          <a:spcPct val="0"/>
        </a:spcAft>
        <a:defRPr sz="4400">
          <a:solidFill>
            <a:schemeClr val="tx2"/>
          </a:solidFill>
          <a:latin typeface="Times"/>
        </a:defRPr>
      </a:lvl7pPr>
      <a:lvl8pPr marL="1371600" algn="ctr" rtl="0" fontAlgn="base">
        <a:spcBef>
          <a:spcPct val="0"/>
        </a:spcBef>
        <a:spcAft>
          <a:spcPct val="0"/>
        </a:spcAft>
        <a:defRPr sz="4400">
          <a:solidFill>
            <a:schemeClr val="tx2"/>
          </a:solidFill>
          <a:latin typeface="Times"/>
        </a:defRPr>
      </a:lvl8pPr>
      <a:lvl9pPr marL="1828800" algn="ctr" rtl="0" fontAlgn="base">
        <a:spcBef>
          <a:spcPct val="0"/>
        </a:spcBef>
        <a:spcAft>
          <a:spcPct val="0"/>
        </a:spcAft>
        <a:defRPr sz="4400">
          <a:solidFill>
            <a:schemeClr val="tx2"/>
          </a:solidFill>
          <a:latin typeface="Times"/>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512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Times"/>
                <a:cs typeface="+mn-cs"/>
              </a:defRPr>
            </a:lvl1pPr>
          </a:lstStyle>
          <a:p>
            <a:pPr>
              <a:defRPr/>
            </a:pPr>
            <a:fld id="{C5CEE8A5-DE10-4C19-A1A9-9087DD4E884A}" type="datetimeFigureOut">
              <a:rPr lang="it-IT">
                <a:solidFill>
                  <a:prstClr val="black">
                    <a:tint val="75000"/>
                  </a:prstClr>
                </a:solidFill>
              </a:rPr>
              <a:pPr>
                <a:defRPr/>
              </a:pPr>
              <a:t>23/12/2012</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Times"/>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Times"/>
                <a:cs typeface="+mn-cs"/>
              </a:defRPr>
            </a:lvl1pPr>
          </a:lstStyle>
          <a:p>
            <a:pPr>
              <a:defRPr/>
            </a:pPr>
            <a:fld id="{AD3B9B6D-0F47-44C8-9257-C4B38D10D62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450425101"/>
      </p:ext>
    </p:extLst>
  </p:cSld>
  <p:clrMap bg1="lt1" tx1="dk1" bg2="lt2" tx2="dk2" accent1="accent1" accent2="accent2" accent3="accent3" accent4="accent4" accent5="accent5" accent6="accent6" hlink="hlink" folHlink="folHlink"/>
  <p:sldLayoutIdLst>
    <p:sldLayoutId id="2147485149" r:id="rId1"/>
    <p:sldLayoutId id="2147485150" r:id="rId2"/>
    <p:sldLayoutId id="2147485151" r:id="rId3"/>
    <p:sldLayoutId id="2147485152" r:id="rId4"/>
    <p:sldLayoutId id="2147485153" r:id="rId5"/>
    <p:sldLayoutId id="2147485154" r:id="rId6"/>
    <p:sldLayoutId id="2147485155" r:id="rId7"/>
    <p:sldLayoutId id="2147485156" r:id="rId8"/>
    <p:sldLayoutId id="2147485157" r:id="rId9"/>
    <p:sldLayoutId id="2147485158" r:id="rId10"/>
    <p:sldLayoutId id="21474851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5123"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Times"/>
                <a:cs typeface="+mn-cs"/>
              </a:defRPr>
            </a:lvl1pPr>
          </a:lstStyle>
          <a:p>
            <a:pPr>
              <a:defRPr/>
            </a:pPr>
            <a:fld id="{E25C9B58-6BEB-493C-9A39-0EE0DD12557A}" type="datetimeFigureOut">
              <a:rPr lang="it-IT">
                <a:solidFill>
                  <a:prstClr val="black">
                    <a:tint val="75000"/>
                  </a:prstClr>
                </a:solidFill>
              </a:rPr>
              <a:pPr>
                <a:defRPr/>
              </a:pPr>
              <a:t>23/12/2012</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Times"/>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Times"/>
                <a:cs typeface="+mn-cs"/>
              </a:defRPr>
            </a:lvl1pPr>
          </a:lstStyle>
          <a:p>
            <a:pPr>
              <a:defRPr/>
            </a:pPr>
            <a:fld id="{99AA0F0C-1E69-4D73-92FD-CEA2D1C36F7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776414708"/>
      </p:ext>
    </p:extLst>
  </p:cSld>
  <p:clrMap bg1="lt1" tx1="dk1" bg2="lt2" tx2="dk2" accent1="accent1" accent2="accent2" accent3="accent3" accent4="accent4" accent5="accent5" accent6="accent6" hlink="hlink" folHlink="folHlink"/>
  <p:sldLayoutIdLst>
    <p:sldLayoutId id="2147485161" r:id="rId1"/>
    <p:sldLayoutId id="2147485162" r:id="rId2"/>
    <p:sldLayoutId id="2147485163" r:id="rId3"/>
    <p:sldLayoutId id="2147485164" r:id="rId4"/>
    <p:sldLayoutId id="2147485165" r:id="rId5"/>
    <p:sldLayoutId id="2147485166" r:id="rId6"/>
    <p:sldLayoutId id="2147485167" r:id="rId7"/>
    <p:sldLayoutId id="2147485168" r:id="rId8"/>
    <p:sldLayoutId id="2147485169" r:id="rId9"/>
    <p:sldLayoutId id="2147485170" r:id="rId10"/>
    <p:sldLayoutId id="21474851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Segnaposto titolo 1"/>
          <p:cNvSpPr>
            <a:spLocks noGrp="1"/>
          </p:cNvSpPr>
          <p:nvPr>
            <p:ph type="title"/>
            <p:custDataLst>
              <p:tags r:id="rId13"/>
            </p:custDataLst>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3075" name="Segnaposto testo 2"/>
          <p:cNvSpPr>
            <a:spLocks noGrp="1"/>
          </p:cNvSpPr>
          <p:nvPr>
            <p:ph type="body" idx="1"/>
            <p:custDataLst>
              <p:tags r:id="rId14"/>
            </p:custDataLst>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a:defRPr>
            </a:lvl1pPr>
          </a:lstStyle>
          <a:p>
            <a:pPr eaLnBrk="0" hangingPunct="0">
              <a:defRPr/>
            </a:pPr>
            <a:fld id="{652DA2C1-7B37-4509-AEF0-E54B0A90CF46}" type="datetimeFigureOut">
              <a:rPr lang="it-IT">
                <a:solidFill>
                  <a:prstClr val="black">
                    <a:tint val="75000"/>
                  </a:prstClr>
                </a:solidFill>
              </a:rPr>
              <a:pPr eaLnBrk="0" hangingPunct="0">
                <a:defRPr/>
              </a:pPr>
              <a:t>23/12/2012</a:t>
            </a:fld>
            <a:endParaRPr lang="it-IT">
              <a:solidFill>
                <a:prstClr val="black">
                  <a:tint val="75000"/>
                </a:prstClr>
              </a:solidFill>
            </a:endParaRPr>
          </a:p>
        </p:txBody>
      </p:sp>
      <p:sp>
        <p:nvSpPr>
          <p:cNvPr id="5" name="Segnaposto piè di pagina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a:defRPr>
            </a:lvl1pPr>
          </a:lstStyle>
          <a:p>
            <a:pPr eaLnBrk="0" hangingPunct="0">
              <a:defRPr/>
            </a:pPr>
            <a:endParaRPr lang="it-IT">
              <a:solidFill>
                <a:prstClr val="black">
                  <a:tint val="75000"/>
                </a:prstClr>
              </a:solidFill>
            </a:endParaRPr>
          </a:p>
        </p:txBody>
      </p:sp>
      <p:sp>
        <p:nvSpPr>
          <p:cNvPr id="6" name="Segnaposto numero diapositiva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a:defRPr>
            </a:lvl1pPr>
          </a:lstStyle>
          <a:p>
            <a:pPr eaLnBrk="0" hangingPunct="0">
              <a:defRPr/>
            </a:pPr>
            <a:fld id="{2BE986A6-FBD9-4B3B-99FB-7893A7A3F9EB}" type="slidenum">
              <a:rPr lang="it-IT">
                <a:solidFill>
                  <a:prstClr val="black">
                    <a:tint val="75000"/>
                  </a:prstClr>
                </a:solidFill>
              </a:rPr>
              <a:pPr eaLnBrk="0" hangingPunct="0">
                <a:defRPr/>
              </a:pPr>
              <a:t>‹N›</a:t>
            </a:fld>
            <a:endParaRPr lang="it-IT">
              <a:solidFill>
                <a:prstClr val="black">
                  <a:tint val="75000"/>
                </a:prstClr>
              </a:solidFill>
            </a:endParaRPr>
          </a:p>
        </p:txBody>
      </p:sp>
    </p:spTree>
    <p:extLst>
      <p:ext uri="{BB962C8B-B14F-4D97-AF65-F5344CB8AC3E}">
        <p14:creationId xmlns:p14="http://schemas.microsoft.com/office/powerpoint/2010/main" val="1114796271"/>
      </p:ext>
    </p:extLst>
  </p:cSld>
  <p:clrMap bg1="lt1" tx1="dk1" bg2="lt2" tx2="dk2" accent1="accent1" accent2="accent2" accent3="accent3" accent4="accent4" accent5="accent5" accent6="accent6" hlink="hlink" folHlink="folHlink"/>
  <p:sldLayoutIdLst>
    <p:sldLayoutId id="2147485173" r:id="rId1"/>
    <p:sldLayoutId id="2147485174" r:id="rId2"/>
    <p:sldLayoutId id="2147485175" r:id="rId3"/>
    <p:sldLayoutId id="2147485176" r:id="rId4"/>
    <p:sldLayoutId id="2147485177" r:id="rId5"/>
    <p:sldLayoutId id="2147485178" r:id="rId6"/>
    <p:sldLayoutId id="2147485179" r:id="rId7"/>
    <p:sldLayoutId id="2147485180" r:id="rId8"/>
    <p:sldLayoutId id="2147485181" r:id="rId9"/>
    <p:sldLayoutId id="2147485182" r:id="rId10"/>
    <p:sldLayoutId id="21474851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7171"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charset="0"/>
                <a:cs typeface="+mn-cs"/>
              </a:defRPr>
            </a:lvl1pPr>
          </a:lstStyle>
          <a:p>
            <a:pPr>
              <a:defRPr/>
            </a:pPr>
            <a:fld id="{5EAD9233-FF63-4B11-A6C3-11C9D80A05E1}" type="datetimeFigureOut">
              <a:rPr lang="it-IT">
                <a:solidFill>
                  <a:prstClr val="black">
                    <a:tint val="75000"/>
                  </a:prstClr>
                </a:solidFill>
              </a:rPr>
              <a:pPr>
                <a:defRPr/>
              </a:pPr>
              <a:t>23/12/2012</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charset="0"/>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charset="0"/>
                <a:cs typeface="+mn-cs"/>
              </a:defRPr>
            </a:lvl1pPr>
          </a:lstStyle>
          <a:p>
            <a:pPr>
              <a:defRPr/>
            </a:pPr>
            <a:fld id="{4E3267D9-F0A8-4956-9057-2BE463D0044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672926603"/>
      </p:ext>
    </p:extLst>
  </p:cSld>
  <p:clrMap bg1="lt1" tx1="dk1" bg2="lt2" tx2="dk2" accent1="accent1" accent2="accent2" accent3="accent3" accent4="accent4" accent5="accent5" accent6="accent6" hlink="hlink" folHlink="folHlink"/>
  <p:sldLayoutIdLst>
    <p:sldLayoutId id="2147485185" r:id="rId1"/>
    <p:sldLayoutId id="2147485186" r:id="rId2"/>
    <p:sldLayoutId id="2147485187" r:id="rId3"/>
    <p:sldLayoutId id="2147485188" r:id="rId4"/>
    <p:sldLayoutId id="2147485189" r:id="rId5"/>
    <p:sldLayoutId id="2147485190" r:id="rId6"/>
    <p:sldLayoutId id="2147485191" r:id="rId7"/>
    <p:sldLayoutId id="2147485192" r:id="rId8"/>
    <p:sldLayoutId id="2147485193" r:id="rId9"/>
    <p:sldLayoutId id="2147485194" r:id="rId10"/>
    <p:sldLayoutId id="2147485195"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charset="0"/>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charset="0"/>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mn-cs"/>
              </a:defRPr>
            </a:lvl1pPr>
          </a:lstStyle>
          <a:p>
            <a:pPr>
              <a:defRPr/>
            </a:pPr>
            <a:fld id="{026D656D-C296-4602-9ECA-022EA05531FF}"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790" r:id="rId1"/>
    <p:sldLayoutId id="2147484791" r:id="rId2"/>
    <p:sldLayoutId id="2147484792" r:id="rId3"/>
    <p:sldLayoutId id="2147484793" r:id="rId4"/>
    <p:sldLayoutId id="2147484794" r:id="rId5"/>
    <p:sldLayoutId id="2147484795" r:id="rId6"/>
    <p:sldLayoutId id="2147484796" r:id="rId7"/>
    <p:sldLayoutId id="2147484797" r:id="rId8"/>
    <p:sldLayoutId id="2147484798" r:id="rId9"/>
    <p:sldLayoutId id="2147484799" r:id="rId10"/>
    <p:sldLayoutId id="2147484800"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4099"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00F015F4-A885-4CBD-8AD9-E43CADA63F8B}" type="datetimeFigureOut">
              <a:rPr lang="it-IT"/>
              <a:pPr>
                <a:defRPr/>
              </a:pPr>
              <a:t>23/12/2012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CE1BD921-647E-4C3A-B158-9340FD9D9EAC}"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801" r:id="rId1"/>
    <p:sldLayoutId id="2147484802" r:id="rId2"/>
    <p:sldLayoutId id="2147484803" r:id="rId3"/>
    <p:sldLayoutId id="2147484804" r:id="rId4"/>
    <p:sldLayoutId id="2147484805" r:id="rId5"/>
    <p:sldLayoutId id="2147484806" r:id="rId6"/>
    <p:sldLayoutId id="2147484807" r:id="rId7"/>
    <p:sldLayoutId id="2147484808" r:id="rId8"/>
    <p:sldLayoutId id="2147484809" r:id="rId9"/>
    <p:sldLayoutId id="2147484810" r:id="rId10"/>
    <p:sldLayoutId id="214748481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51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a:cs typeface="+mn-cs"/>
              </a:defRPr>
            </a:lvl1pPr>
          </a:lstStyle>
          <a:p>
            <a:pPr>
              <a:defRPr/>
            </a:pPr>
            <a:fld id="{AECECDBC-C32A-42D7-A468-735EFB0139CB}"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812" r:id="rId1"/>
    <p:sldLayoutId id="2147484813" r:id="rId2"/>
    <p:sldLayoutId id="2147484814" r:id="rId3"/>
    <p:sldLayoutId id="2147484815" r:id="rId4"/>
    <p:sldLayoutId id="2147484816" r:id="rId5"/>
    <p:sldLayoutId id="2147484817" r:id="rId6"/>
    <p:sldLayoutId id="2147484818" r:id="rId7"/>
    <p:sldLayoutId id="2147484819" r:id="rId8"/>
    <p:sldLayoutId id="2147484820" r:id="rId9"/>
    <p:sldLayoutId id="2147484821" r:id="rId10"/>
    <p:sldLayoutId id="2147484822"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71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a:defRPr/>
            </a:pPr>
            <a:fld id="{5270ED24-5DDE-4EE6-B58D-1CAB9A819A05}"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834" r:id="rId1"/>
    <p:sldLayoutId id="2147484835" r:id="rId2"/>
    <p:sldLayoutId id="2147484836" r:id="rId3"/>
    <p:sldLayoutId id="2147484837" r:id="rId4"/>
    <p:sldLayoutId id="2147484838" r:id="rId5"/>
    <p:sldLayoutId id="2147484839" r:id="rId6"/>
    <p:sldLayoutId id="2147484840" r:id="rId7"/>
    <p:sldLayoutId id="2147484841" r:id="rId8"/>
    <p:sldLayoutId id="2147484842" r:id="rId9"/>
    <p:sldLayoutId id="2147484843" r:id="rId10"/>
    <p:sldLayoutId id="2147484844"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DE67AD54-93FA-4F45-84D3-28D11F6B5343}"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933" r:id="rId1"/>
    <p:sldLayoutId id="2147484934" r:id="rId2"/>
    <p:sldLayoutId id="2147484935" r:id="rId3"/>
    <p:sldLayoutId id="2147484936" r:id="rId4"/>
    <p:sldLayoutId id="2147484937" r:id="rId5"/>
    <p:sldLayoutId id="2147484938" r:id="rId6"/>
    <p:sldLayoutId id="2147484939" r:id="rId7"/>
    <p:sldLayoutId id="2147484940" r:id="rId8"/>
    <p:sldLayoutId id="2147484941" r:id="rId9"/>
    <p:sldLayoutId id="2147484942" r:id="rId10"/>
    <p:sldLayoutId id="2147484943"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638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1DEB8C6-049E-4DCF-A552-7CEB05E1F77C}"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922" r:id="rId1"/>
    <p:sldLayoutId id="2147484923" r:id="rId2"/>
    <p:sldLayoutId id="2147484924" r:id="rId3"/>
    <p:sldLayoutId id="2147484925" r:id="rId4"/>
    <p:sldLayoutId id="2147484926" r:id="rId5"/>
    <p:sldLayoutId id="2147484927" r:id="rId6"/>
    <p:sldLayoutId id="2147484928" r:id="rId7"/>
    <p:sldLayoutId id="2147484929" r:id="rId8"/>
    <p:sldLayoutId id="2147484930" r:id="rId9"/>
    <p:sldLayoutId id="2147484931" r:id="rId10"/>
    <p:sldLayoutId id="214748493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4099"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C7D023C9-94C2-4EE7-8833-06B7516A192A}" type="datetimeFigureOut">
              <a:rPr lang="it-IT"/>
              <a:pPr>
                <a:defRPr/>
              </a:pPr>
              <a:t>23/12/2012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3A6C7874-FE72-4746-A2AB-EB0D2A771207}"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969" r:id="rId1"/>
    <p:sldLayoutId id="2147484970" r:id="rId2"/>
    <p:sldLayoutId id="2147484971" r:id="rId3"/>
    <p:sldLayoutId id="2147484972" r:id="rId4"/>
    <p:sldLayoutId id="2147484973" r:id="rId5"/>
    <p:sldLayoutId id="2147484974" r:id="rId6"/>
    <p:sldLayoutId id="2147484975" r:id="rId7"/>
    <p:sldLayoutId id="2147484976" r:id="rId8"/>
    <p:sldLayoutId id="2147484977" r:id="rId9"/>
    <p:sldLayoutId id="2147484978" r:id="rId10"/>
    <p:sldLayoutId id="214748497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614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mn-lt"/>
                <a:cs typeface="+mn-cs"/>
              </a:defRPr>
            </a:lvl1pPr>
          </a:lstStyle>
          <a:p>
            <a:pPr>
              <a:defRPr/>
            </a:pPr>
            <a:fld id="{C8B33FBD-C66F-4A5B-9E82-719EE1A2FAB1}" type="datetimeFigureOut">
              <a:rPr lang="it-IT"/>
              <a:pPr>
                <a:defRPr/>
              </a:pPr>
              <a:t>23/12/2012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mn-lt"/>
                <a:cs typeface="+mn-cs"/>
              </a:defRPr>
            </a:lvl1pPr>
          </a:lstStyle>
          <a:p>
            <a:pPr>
              <a:defRPr/>
            </a:pPr>
            <a:fld id="{9416B56B-3E6C-4122-9B0B-B70B3338CAAA}"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981" r:id="rId1"/>
    <p:sldLayoutId id="2147484982" r:id="rId2"/>
    <p:sldLayoutId id="2147484983" r:id="rId3"/>
    <p:sldLayoutId id="2147484984" r:id="rId4"/>
    <p:sldLayoutId id="2147484985" r:id="rId5"/>
    <p:sldLayoutId id="2147484986" r:id="rId6"/>
    <p:sldLayoutId id="2147484987" r:id="rId7"/>
    <p:sldLayoutId id="2147484988" r:id="rId8"/>
    <p:sldLayoutId id="2147484989" r:id="rId9"/>
    <p:sldLayoutId id="2147484990" r:id="rId10"/>
    <p:sldLayoutId id="214748499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22.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9.xml"/><Relationship Id="rId2" Type="http://schemas.openxmlformats.org/officeDocument/2006/relationships/tags" Target="../tags/tag81.xml"/><Relationship Id="rId1" Type="http://schemas.openxmlformats.org/officeDocument/2006/relationships/tags" Target="../tags/tag80.xml"/><Relationship Id="rId4" Type="http://schemas.openxmlformats.org/officeDocument/2006/relationships/image" Target="../media/image7.jpeg"/></Relationships>
</file>

<file path=ppt/slides/_rels/slide10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9.xml"/></Relationships>
</file>

<file path=ppt/slides/_rels/slide10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9.xml"/></Relationships>
</file>

<file path=ppt/slides/_rels/slide10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9.xml"/></Relationships>
</file>

<file path=ppt/slides/_rels/slide10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9.xml"/></Relationships>
</file>

<file path=ppt/slides/_rels/slide10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9.xml"/></Relationships>
</file>

<file path=ppt/slides/_rels/slide10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9.xml"/></Relationships>
</file>

<file path=ppt/slides/_rels/slide10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9.xml"/></Relationships>
</file>

<file path=ppt/slides/_rels/slide10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9.xml"/></Relationships>
</file>

<file path=ppt/slides/_rels/slide10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9.xml"/></Relationships>
</file>

<file path=ppt/slides/_rels/slide10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9.xml"/></Relationships>
</file>

<file path=ppt/slides/_rels/slide11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9.xml"/></Relationships>
</file>

<file path=ppt/slides/_rels/slide11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9.xml"/></Relationships>
</file>

<file path=ppt/slides/_rels/slide11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9.xml"/></Relationships>
</file>

<file path=ppt/slides/_rels/slide11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9.xml"/></Relationships>
</file>

<file path=ppt/slides/_rels/slide11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9.xml"/></Relationships>
</file>

<file path=ppt/slides/_rels/slide11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9.xml"/></Relationships>
</file>

<file path=ppt/slides/_rels/slide11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9.xml"/></Relationships>
</file>

<file path=ppt/slides/_rels/slide11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9.xml"/></Relationships>
</file>

<file path=ppt/slides/_rels/slide11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67.xml"/></Relationships>
</file>

<file path=ppt/slides/_rels/slide12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9.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9.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51.xml"/></Relationships>
</file>

<file path=ppt/slides/_rels/slide12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51.xml"/></Relationships>
</file>

<file path=ppt/slides/_rels/slide1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117.xml"/></Relationships>
</file>

<file path=ppt/slides/_rels/slide1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6.jpeg"/><Relationship Id="rId1" Type="http://schemas.openxmlformats.org/officeDocument/2006/relationships/slideLayout" Target="../slideLayouts/slideLayout117.xml"/></Relationships>
</file>

<file path=ppt/slides/_rels/slide12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17.xml"/></Relationships>
</file>

<file path=ppt/slides/_rels/slide1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11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8.xml"/></Relationships>
</file>

<file path=ppt/slides/_rels/slide1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6.jpeg"/><Relationship Id="rId1" Type="http://schemas.openxmlformats.org/officeDocument/2006/relationships/slideLayout" Target="../slideLayouts/slideLayout117.xml"/></Relationships>
</file>

<file path=ppt/slides/_rels/slide13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17.xml"/></Relationships>
</file>

<file path=ppt/slides/_rels/slide1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117.xml"/></Relationships>
</file>

<file path=ppt/slides/_rels/slide1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6.jpeg"/><Relationship Id="rId1" Type="http://schemas.openxmlformats.org/officeDocument/2006/relationships/slideLayout" Target="../slideLayouts/slideLayout117.xml"/></Relationships>
</file>

<file path=ppt/slides/_rels/slide13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1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3.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3.xml"/></Relationships>
</file>

<file path=ppt/slides/_rels/slide16.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3.xml"/><Relationship Id="rId2" Type="http://schemas.openxmlformats.org/officeDocument/2006/relationships/tags" Target="../tags/tag65.xml"/><Relationship Id="rId1" Type="http://schemas.openxmlformats.org/officeDocument/2006/relationships/tags" Target="../tags/tag6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61.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eg"/><Relationship Id="rId1" Type="http://schemas.openxmlformats.org/officeDocument/2006/relationships/slideLayout" Target="../slideLayouts/slideLayout161.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61.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eg"/><Relationship Id="rId1" Type="http://schemas.openxmlformats.org/officeDocument/2006/relationships/slideLayout" Target="../slideLayouts/slideLayout161.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6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9.xml"/><Relationship Id="rId2" Type="http://schemas.openxmlformats.org/officeDocument/2006/relationships/tags" Target="../tags/tag67.xml"/><Relationship Id="rId1" Type="http://schemas.openxmlformats.org/officeDocument/2006/relationships/tags" Target="../tags/tag66.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eg"/><Relationship Id="rId1" Type="http://schemas.openxmlformats.org/officeDocument/2006/relationships/slideLayout" Target="../slideLayouts/slideLayout161.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61.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9.xml"/><Relationship Id="rId2" Type="http://schemas.openxmlformats.org/officeDocument/2006/relationships/tags" Target="../tags/tag69.xml"/><Relationship Id="rId1" Type="http://schemas.openxmlformats.org/officeDocument/2006/relationships/tags" Target="../tags/tag68.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1.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6.xml"/></Relationships>
</file>

<file path=ppt/slides/_rels/slide4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9.xml"/><Relationship Id="rId2" Type="http://schemas.openxmlformats.org/officeDocument/2006/relationships/tags" Target="../tags/tag71.xml"/><Relationship Id="rId1" Type="http://schemas.openxmlformats.org/officeDocument/2006/relationships/tags" Target="../tags/tag70.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6.xml"/></Relationships>
</file>

<file path=ppt/slides/_rels/slide51.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106.xml"/></Relationships>
</file>

<file path=ppt/slides/_rels/slide5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6.xml"/></Relationships>
</file>

<file path=ppt/slides/_rels/slide5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6.xml"/></Relationships>
</file>

<file path=ppt/slides/_rels/slide5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6.xml"/></Relationships>
</file>

<file path=ppt/slides/_rels/slide5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6.xml"/></Relationships>
</file>

<file path=ppt/slides/_rels/slide5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6.xml"/></Relationships>
</file>

<file path=ppt/slides/_rels/slide5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6.xml"/></Relationships>
</file>

<file path=ppt/slides/_rels/slide5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6.xml"/></Relationships>
</file>

<file path=ppt/slides/_rels/slide5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9.xml"/><Relationship Id="rId2" Type="http://schemas.openxmlformats.org/officeDocument/2006/relationships/tags" Target="../tags/tag73.xml"/><Relationship Id="rId1" Type="http://schemas.openxmlformats.org/officeDocument/2006/relationships/tags" Target="../tags/tag72.xm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jpeg"/><Relationship Id="rId1" Type="http://schemas.openxmlformats.org/officeDocument/2006/relationships/slideLayout" Target="../slideLayouts/slideLayout144.xml"/></Relationships>
</file>

<file path=ppt/slides/_rels/slide6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145.xml"/></Relationships>
</file>

<file path=ppt/slides/_rels/slide66.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3.xml"/><Relationship Id="rId1" Type="http://schemas.openxmlformats.org/officeDocument/2006/relationships/slideLayout" Target="../slideLayouts/slideLayout145.xml"/></Relationships>
</file>

<file path=ppt/slides/_rels/slide6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xml"/><Relationship Id="rId1" Type="http://schemas.openxmlformats.org/officeDocument/2006/relationships/slideLayout" Target="../slideLayouts/slideLayout14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7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9.xml"/><Relationship Id="rId2" Type="http://schemas.openxmlformats.org/officeDocument/2006/relationships/tags" Target="../tags/tag75.xml"/><Relationship Id="rId1" Type="http://schemas.openxmlformats.org/officeDocument/2006/relationships/tags" Target="../tags/tag74.xml"/><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7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73.xml.rels><?xml version="1.0" encoding="UTF-8" standalone="yes"?>
<Relationships xmlns="http://schemas.openxmlformats.org/package/2006/relationships"><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 Id="rId5" Type="http://schemas.openxmlformats.org/officeDocument/2006/relationships/image" Target="../media/image48.jpeg"/><Relationship Id="rId4" Type="http://schemas.openxmlformats.org/officeDocument/2006/relationships/slideLayout" Target="../slideLayouts/slideLayout172.xm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172.xml"/><Relationship Id="rId1" Type="http://schemas.openxmlformats.org/officeDocument/2006/relationships/tags" Target="../tags/tag85.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194.xml"/><Relationship Id="rId2" Type="http://schemas.openxmlformats.org/officeDocument/2006/relationships/tags" Target="../tags/tag87.xml"/><Relationship Id="rId1" Type="http://schemas.openxmlformats.org/officeDocument/2006/relationships/tags" Target="../tags/tag86.xml"/><Relationship Id="rId4" Type="http://schemas.openxmlformats.org/officeDocument/2006/relationships/image" Target="../media/image4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7.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image" Target="../media/image50.jpeg"/><Relationship Id="rId4" Type="http://schemas.openxmlformats.org/officeDocument/2006/relationships/slideLayout" Target="../slideLayouts/slideLayout194.xml"/></Relationships>
</file>

<file path=ppt/slides/_rels/slide78.xml.rels><?xml version="1.0" encoding="UTF-8" standalone="yes"?>
<Relationships xmlns="http://schemas.openxmlformats.org/package/2006/relationships"><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tags" Target="../tags/tag91.xml"/><Relationship Id="rId5" Type="http://schemas.openxmlformats.org/officeDocument/2006/relationships/image" Target="../media/image51.jpeg"/><Relationship Id="rId4" Type="http://schemas.openxmlformats.org/officeDocument/2006/relationships/slideLayout" Target="../slideLayouts/slideLayout194.xml"/></Relationships>
</file>

<file path=ppt/slides/_rels/slide79.xml.rels><?xml version="1.0" encoding="UTF-8" standalone="yes"?>
<Relationships xmlns="http://schemas.openxmlformats.org/package/2006/relationships"><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tags" Target="../tags/tag94.xml"/><Relationship Id="rId5" Type="http://schemas.openxmlformats.org/officeDocument/2006/relationships/image" Target="../media/image52.jpeg"/><Relationship Id="rId4" Type="http://schemas.openxmlformats.org/officeDocument/2006/relationships/slideLayout" Target="../slideLayouts/slideLayout19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9.xml"/><Relationship Id="rId2" Type="http://schemas.openxmlformats.org/officeDocument/2006/relationships/tags" Target="../tags/tag77.xml"/><Relationship Id="rId1" Type="http://schemas.openxmlformats.org/officeDocument/2006/relationships/tags" Target="../tags/tag76.xml"/><Relationship Id="rId4" Type="http://schemas.openxmlformats.org/officeDocument/2006/relationships/image" Target="../media/image5.jpeg"/></Relationships>
</file>

<file path=ppt/slides/_rels/slide80.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image" Target="../media/image53.jpeg"/><Relationship Id="rId4" Type="http://schemas.openxmlformats.org/officeDocument/2006/relationships/slideLayout" Target="../slideLayouts/slideLayout194.xml"/></Relationships>
</file>

<file path=ppt/slides/_rels/slide81.xml.rels><?xml version="1.0" encoding="UTF-8" standalone="yes"?>
<Relationships xmlns="http://schemas.openxmlformats.org/package/2006/relationships"><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tags" Target="../tags/tag100.xml"/><Relationship Id="rId5" Type="http://schemas.openxmlformats.org/officeDocument/2006/relationships/image" Target="../media/image54.jpeg"/><Relationship Id="rId4" Type="http://schemas.openxmlformats.org/officeDocument/2006/relationships/slideLayout" Target="../slideLayouts/slideLayout194.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194.xml"/><Relationship Id="rId2" Type="http://schemas.openxmlformats.org/officeDocument/2006/relationships/tags" Target="../tags/tag104.xml"/><Relationship Id="rId1" Type="http://schemas.openxmlformats.org/officeDocument/2006/relationships/tags" Target="../tags/tag103.xml"/><Relationship Id="rId4" Type="http://schemas.openxmlformats.org/officeDocument/2006/relationships/image" Target="../media/image55.jpeg"/></Relationships>
</file>

<file path=ppt/slides/_rels/slide83.xml.rels><?xml version="1.0" encoding="UTF-8" standalone="yes"?>
<Relationships xmlns="http://schemas.openxmlformats.org/package/2006/relationships"><Relationship Id="rId3" Type="http://schemas.openxmlformats.org/officeDocument/2006/relationships/tags" Target="../tags/tag107.xml"/><Relationship Id="rId2" Type="http://schemas.openxmlformats.org/officeDocument/2006/relationships/tags" Target="../tags/tag106.xml"/><Relationship Id="rId1" Type="http://schemas.openxmlformats.org/officeDocument/2006/relationships/tags" Target="../tags/tag105.xml"/><Relationship Id="rId5" Type="http://schemas.openxmlformats.org/officeDocument/2006/relationships/image" Target="../media/image56.jpeg"/><Relationship Id="rId4" Type="http://schemas.openxmlformats.org/officeDocument/2006/relationships/slideLayout" Target="../slideLayouts/slideLayout194.xml"/></Relationships>
</file>

<file path=ppt/slides/_rels/slide84.xml.rels><?xml version="1.0" encoding="UTF-8" standalone="yes"?>
<Relationships xmlns="http://schemas.openxmlformats.org/package/2006/relationships"><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tags" Target="../tags/tag108.xml"/><Relationship Id="rId5" Type="http://schemas.openxmlformats.org/officeDocument/2006/relationships/image" Target="../media/image50.jpeg"/><Relationship Id="rId4" Type="http://schemas.openxmlformats.org/officeDocument/2006/relationships/slideLayout" Target="../slideLayouts/slideLayout194.xml"/></Relationships>
</file>

<file path=ppt/slides/_rels/slide85.xml.rels><?xml version="1.0" encoding="UTF-8" standalone="yes"?>
<Relationships xmlns="http://schemas.openxmlformats.org/package/2006/relationships"><Relationship Id="rId3" Type="http://schemas.openxmlformats.org/officeDocument/2006/relationships/tags" Target="../tags/tag113.xml"/><Relationship Id="rId2" Type="http://schemas.openxmlformats.org/officeDocument/2006/relationships/tags" Target="../tags/tag112.xml"/><Relationship Id="rId1" Type="http://schemas.openxmlformats.org/officeDocument/2006/relationships/tags" Target="../tags/tag111.xml"/><Relationship Id="rId5" Type="http://schemas.openxmlformats.org/officeDocument/2006/relationships/image" Target="../media/image51.jpeg"/><Relationship Id="rId4" Type="http://schemas.openxmlformats.org/officeDocument/2006/relationships/slideLayout" Target="../slideLayouts/slideLayout194.xml"/></Relationships>
</file>

<file path=ppt/slides/_rels/slide86.xml.rels><?xml version="1.0" encoding="UTF-8" standalone="yes"?>
<Relationships xmlns="http://schemas.openxmlformats.org/package/2006/relationships"><Relationship Id="rId3" Type="http://schemas.openxmlformats.org/officeDocument/2006/relationships/tags" Target="../tags/tag116.xml"/><Relationship Id="rId2" Type="http://schemas.openxmlformats.org/officeDocument/2006/relationships/tags" Target="../tags/tag115.xml"/><Relationship Id="rId1" Type="http://schemas.openxmlformats.org/officeDocument/2006/relationships/tags" Target="../tags/tag114.xml"/><Relationship Id="rId5" Type="http://schemas.openxmlformats.org/officeDocument/2006/relationships/image" Target="../media/image57.jpeg"/><Relationship Id="rId4" Type="http://schemas.openxmlformats.org/officeDocument/2006/relationships/slideLayout" Target="../slideLayouts/slideLayout194.xml"/></Relationships>
</file>

<file path=ppt/slides/_rels/slide87.xml.rels><?xml version="1.0" encoding="UTF-8" standalone="yes"?>
<Relationships xmlns="http://schemas.openxmlformats.org/package/2006/relationships"><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tags" Target="../tags/tag117.xml"/><Relationship Id="rId5" Type="http://schemas.openxmlformats.org/officeDocument/2006/relationships/image" Target="../media/image53.jpeg"/><Relationship Id="rId4" Type="http://schemas.openxmlformats.org/officeDocument/2006/relationships/slideLayout" Target="../slideLayouts/slideLayout194.xml"/></Relationships>
</file>

<file path=ppt/slides/_rels/slide88.xml.rels><?xml version="1.0" encoding="UTF-8" standalone="yes"?>
<Relationships xmlns="http://schemas.openxmlformats.org/package/2006/relationships"><Relationship Id="rId3" Type="http://schemas.openxmlformats.org/officeDocument/2006/relationships/tags" Target="../tags/tag122.xml"/><Relationship Id="rId2" Type="http://schemas.openxmlformats.org/officeDocument/2006/relationships/tags" Target="../tags/tag121.xml"/><Relationship Id="rId1" Type="http://schemas.openxmlformats.org/officeDocument/2006/relationships/tags" Target="../tags/tag120.xml"/><Relationship Id="rId5" Type="http://schemas.openxmlformats.org/officeDocument/2006/relationships/image" Target="../media/image54.jpeg"/><Relationship Id="rId4" Type="http://schemas.openxmlformats.org/officeDocument/2006/relationships/slideLayout" Target="../slideLayouts/slideLayout19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9.xml"/><Relationship Id="rId2" Type="http://schemas.openxmlformats.org/officeDocument/2006/relationships/tags" Target="../tags/tag79.xml"/><Relationship Id="rId1" Type="http://schemas.openxmlformats.org/officeDocument/2006/relationships/tags" Target="../tags/tag78.xml"/><Relationship Id="rId4" Type="http://schemas.openxmlformats.org/officeDocument/2006/relationships/image" Target="../media/image6.jpeg"/></Relationships>
</file>

<file path=ppt/slides/_rels/slide9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0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9.gif"/><Relationship Id="rId1" Type="http://schemas.openxmlformats.org/officeDocument/2006/relationships/slideLayout" Target="../slideLayouts/slideLayout29.xml"/></Relationships>
</file>

<file path=ppt/slides/_rels/slide9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9.xml"/></Relationships>
</file>

<file path=ppt/slides/_rels/slide9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9.xml"/></Relationships>
</file>

<file path=ppt/slides/_rels/slide9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9.xml"/></Relationships>
</file>

<file path=ppt/slides/_rels/slide9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9.xml"/></Relationships>
</file>

<file path=ppt/slides/_rels/slide9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ttangolo 2"/>
          <p:cNvPicPr>
            <a:picLocks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19388" y="2852738"/>
            <a:ext cx="5181600" cy="1957387"/>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3077940" y="5013176"/>
            <a:ext cx="4464496" cy="1200329"/>
          </a:xfrm>
          <a:prstGeom prst="rect">
            <a:avLst/>
          </a:prstGeom>
          <a:noFill/>
        </p:spPr>
        <p:txBody>
          <a:bodyPr wrap="square">
            <a:spAutoFit/>
          </a:bodyPr>
          <a:lstStyle/>
          <a:p>
            <a:pPr algn="r">
              <a:defRPr/>
            </a:pPr>
            <a:r>
              <a:rPr lang="it-IT" sz="3600" spc="300" dirty="0" smtClean="0">
                <a:solidFill>
                  <a:srgbClr val="FFFFCC"/>
                </a:solidFill>
                <a:effectLst>
                  <a:outerShdw blurRad="38100" dist="38100" dir="2700000" algn="tl">
                    <a:srgbClr val="000000">
                      <a:alpha val="43137"/>
                    </a:srgbClr>
                  </a:outerShdw>
                </a:effectLst>
                <a:latin typeface="Cooper Black" pitchFamily="18" charset="0"/>
              </a:rPr>
              <a:t>Quarta </a:t>
            </a:r>
            <a:r>
              <a:rPr lang="it-IT" sz="3600" spc="300" dirty="0">
                <a:solidFill>
                  <a:srgbClr val="FFFFCC"/>
                </a:solidFill>
                <a:effectLst>
                  <a:outerShdw blurRad="38100" dist="38100" dir="2700000" algn="tl">
                    <a:srgbClr val="000000">
                      <a:alpha val="43137"/>
                    </a:srgbClr>
                  </a:outerShdw>
                </a:effectLst>
                <a:latin typeface="Cooper Black" pitchFamily="18" charset="0"/>
              </a:rPr>
              <a:t>Domenica</a:t>
            </a:r>
          </a:p>
        </p:txBody>
      </p:sp>
      <p:pic>
        <p:nvPicPr>
          <p:cNvPr id="3076" name="Picture 2" descr="D:\Immagini\Bambini 13 animati\A1 (77).gif"/>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3568" y="621888"/>
            <a:ext cx="2319337" cy="27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4005963" y="1196752"/>
            <a:ext cx="4418197" cy="1569660"/>
          </a:xfrm>
          <a:prstGeom prst="rect">
            <a:avLst/>
          </a:prstGeom>
          <a:noFill/>
          <a:ln w="9525">
            <a:noFill/>
            <a:miter lim="800000"/>
            <a:headEnd/>
            <a:tailEnd/>
          </a:ln>
          <a:effectLst>
            <a:outerShdw dist="71842" dir="2700000" algn="ctr" rotWithShape="0">
              <a:schemeClr val="tx1"/>
            </a:outerShdw>
          </a:effectLst>
        </p:spPr>
        <p:txBody>
          <a:bodyPr wrap="none">
            <a:spAutoFit/>
          </a:bodyPr>
          <a:lstStyle/>
          <a:p>
            <a:pPr algn="ctr" eaLnBrk="0" hangingPunct="0">
              <a:defRPr/>
            </a:pPr>
            <a:r>
              <a:rPr lang="ca-ES" sz="4800" b="1" i="1" dirty="0">
                <a:solidFill>
                  <a:srgbClr val="0FDFFF"/>
                </a:solidFill>
                <a:latin typeface="Comic Sans MS" pitchFamily="66" charset="0"/>
              </a:rPr>
              <a:t> </a:t>
            </a:r>
            <a:r>
              <a:rPr lang="ca-ES" sz="4800" b="1" i="1" dirty="0" smtClean="0">
                <a:solidFill>
                  <a:srgbClr val="0FDFFF"/>
                </a:solidFill>
                <a:latin typeface="Comic Sans MS" pitchFamily="66" charset="0"/>
              </a:rPr>
              <a:t>23 dicembre </a:t>
            </a:r>
          </a:p>
          <a:p>
            <a:pPr algn="ctr" eaLnBrk="0" hangingPunct="0">
              <a:defRPr/>
            </a:pPr>
            <a:r>
              <a:rPr lang="ca-ES" sz="4800" b="1" i="1" dirty="0" smtClean="0">
                <a:solidFill>
                  <a:srgbClr val="0FDFFF"/>
                </a:solidFill>
                <a:latin typeface="Comic Sans MS" pitchFamily="66" charset="0"/>
              </a:rPr>
              <a:t>2012</a:t>
            </a:r>
            <a:endParaRPr lang="ca-ES" sz="4800" i="1" dirty="0">
              <a:solidFill>
                <a:srgbClr val="0FDFFF"/>
              </a:solidFill>
              <a:latin typeface="Comic Sans MS" pitchFamily="66" charset="0"/>
            </a:endParaRPr>
          </a:p>
        </p:txBody>
      </p:sp>
      <p:pic>
        <p:nvPicPr>
          <p:cNvPr id="6" name="Picture 2" descr="D:\Immagini\Bambini 13 animati\A1 (24).gif"/>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899592" y="3212976"/>
            <a:ext cx="226695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75007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par>
                          <p:cTn id="8" fill="hold" nodeType="afterGroup">
                            <p:stCondLst>
                              <p:cond delay="4000"/>
                            </p:stCondLst>
                            <p:childTnLst>
                              <p:par>
                                <p:cTn id="9" presetID="55" presetClass="entr" presetSubtype="0" fill="hold" grpId="0" nodeType="afterEffect">
                                  <p:stCondLst>
                                    <p:cond delay="100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6000"/>
                            </p:stCondLst>
                            <p:childTnLst>
                              <p:par>
                                <p:cTn id="15" presetID="9"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alphaModFix amt="5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custDataLst>
              <p:tags r:id="rId2"/>
            </p:custDataLst>
          </p:nvPr>
        </p:nvSpPr>
        <p:spPr bwMode="auto">
          <a:xfrm>
            <a:off x="1428728" y="3745388"/>
            <a:ext cx="5929354" cy="3046988"/>
          </a:xfrm>
          <a:prstGeom prst="rect">
            <a:avLst/>
          </a:prstGeom>
          <a:solidFill>
            <a:schemeClr val="accent2">
              <a:lumMod val="20000"/>
              <a:lumOff val="80000"/>
            </a:schemeClr>
          </a:solidFill>
          <a:ln w="9525">
            <a:noFill/>
            <a:miter lim="800000"/>
            <a:headEnd/>
            <a:tailEnd/>
          </a:ln>
          <a:effectLst>
            <a:softEdge rad="127000"/>
          </a:effectLst>
        </p:spPr>
        <p:txBody>
          <a:bodyPr anchor="ctr">
            <a:spAutoFit/>
          </a:bodyPr>
          <a:lstStyle/>
          <a:p>
            <a:pPr algn="ctr" eaLnBrk="0" hangingPunct="0">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cantiamo a te, </a:t>
            </a:r>
          </a:p>
          <a:p>
            <a:pPr algn="ctr" eaLnBrk="0" hangingPunct="0">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Cristo Ges</a:t>
            </a:r>
            <a:r>
              <a:rPr lang="it-IT" sz="4800" b="1" dirty="0">
                <a:solidFill>
                  <a:prstClr val="black"/>
                </a:solidFill>
                <a:effectLst>
                  <a:outerShdw blurRad="38100" dist="38100" dir="2700000" algn="tl">
                    <a:srgbClr val="000000">
                      <a:alpha val="43137"/>
                    </a:srgbClr>
                  </a:outerShdw>
                </a:effectLst>
                <a:latin typeface="Calibri"/>
                <a:ea typeface="Times New Roman" pitchFamily="18" charset="0"/>
                <a:cs typeface="Times New Roman" pitchFamily="18" charset="0"/>
              </a:rPr>
              <a:t>ù</a:t>
            </a: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cantiamo a te, </a:t>
            </a:r>
          </a:p>
          <a:p>
            <a:pPr algn="ctr" eaLnBrk="0" hangingPunct="0">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o Signore!</a:t>
            </a:r>
            <a:endParaRPr lang="it-IT" sz="4800" dirty="0">
              <a:solidFill>
                <a:prstClr val="black"/>
              </a:solidFill>
              <a:effectLst>
                <a:outerShdw blurRad="38100" dist="38100" dir="2700000" algn="tl">
                  <a:srgbClr val="000000">
                    <a:alpha val="43137"/>
                  </a:srgbClr>
                </a:outerShdw>
              </a:effectLst>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10883534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27384"/>
            <a:ext cx="9137704" cy="1323439"/>
          </a:xfrm>
          <a:prstGeom prst="rect">
            <a:avLst/>
          </a:prstGeom>
        </p:spPr>
        <p:txBody>
          <a:bodyPr wrap="square">
            <a:spAutoFit/>
          </a:bodyPr>
          <a:lstStyle/>
          <a:p>
            <a:pPr algn="ctr" eaLnBrk="0" hangingPunct="0"/>
            <a:r>
              <a:rPr lang="it-IT" sz="4000" dirty="0">
                <a:solidFill>
                  <a:prstClr val="black"/>
                </a:solidFill>
                <a:latin typeface="Calibri"/>
                <a:cs typeface="Times New Roman" pitchFamily="18" charset="0"/>
              </a:rPr>
              <a:t>E tu che ritorni, tu che rinasci</a:t>
            </a:r>
            <a:endParaRPr lang="it-IT" sz="4000" dirty="0">
              <a:solidFill>
                <a:prstClr val="black"/>
              </a:solidFill>
              <a:latin typeface="Calibri"/>
              <a:cs typeface="Arial" pitchFamily="34" charset="0"/>
            </a:endParaRPr>
          </a:p>
          <a:p>
            <a:pPr algn="ctr" eaLnBrk="0" hangingPunct="0"/>
            <a:r>
              <a:rPr lang="it-IT" sz="4000" dirty="0">
                <a:solidFill>
                  <a:prstClr val="black"/>
                </a:solidFill>
                <a:latin typeface="Calibri"/>
                <a:cs typeface="Times New Roman" pitchFamily="18" charset="0"/>
              </a:rPr>
              <a:t>Dove c’è amore e </a:t>
            </a:r>
            <a:r>
              <a:rPr lang="it-IT" sz="4000" dirty="0" smtClean="0">
                <a:solidFill>
                  <a:prstClr val="black"/>
                </a:solidFill>
                <a:latin typeface="Calibri"/>
                <a:cs typeface="Times New Roman" pitchFamily="18" charset="0"/>
              </a:rPr>
              <a:t>carità, qui </a:t>
            </a:r>
            <a:r>
              <a:rPr lang="it-IT" sz="4000" dirty="0">
                <a:solidFill>
                  <a:prstClr val="black"/>
                </a:solidFill>
                <a:latin typeface="Calibri"/>
                <a:cs typeface="Times New Roman" pitchFamily="18" charset="0"/>
              </a:rPr>
              <a:t>sei </a:t>
            </a:r>
            <a:r>
              <a:rPr lang="it-IT" sz="4000" dirty="0" smtClean="0">
                <a:solidFill>
                  <a:prstClr val="black"/>
                </a:solidFill>
                <a:latin typeface="Calibri"/>
                <a:cs typeface="Times New Roman" pitchFamily="18" charset="0"/>
              </a:rPr>
              <a:t>presente</a:t>
            </a:r>
            <a:endParaRPr lang="it-IT" sz="4000" dirty="0">
              <a:solidFill>
                <a:prstClr val="black"/>
              </a:solidFill>
              <a:latin typeface="Calibri"/>
              <a:cs typeface="Arial" pitchFamily="34" charset="0"/>
            </a:endParaRPr>
          </a:p>
        </p:txBody>
      </p:sp>
      <p:pic>
        <p:nvPicPr>
          <p:cNvPr id="7170" name="Picture 2" descr="C:\Users\Fede\Desktop\abbraccio.jpg"/>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6296" y="1597069"/>
            <a:ext cx="9144000" cy="5260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571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Fede\Desktop\0710201117.03.56_clip_image004.jpg"/>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2326326" y="2131109"/>
            <a:ext cx="4909970" cy="3170099"/>
          </a:xfrm>
          <a:prstGeom prst="rect">
            <a:avLst/>
          </a:prstGeom>
        </p:spPr>
        <p:txBody>
          <a:bodyPr wrap="square">
            <a:spAutoFit/>
          </a:bodyPr>
          <a:lstStyle/>
          <a:p>
            <a:pPr eaLnBrk="0" hangingPunct="0"/>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Tu per davvero vieni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pPr eaLnBrk="0" hangingPunct="0"/>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Tu per davvero nasci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pPr eaLnBrk="0" hangingPunct="0"/>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Noi siamo uniti nel tuo nome e tu sei qui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pPr eaLnBrk="0" hangingPunct="0"/>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 </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p:txBody>
      </p:sp>
    </p:spTree>
    <p:extLst>
      <p:ext uri="{BB962C8B-B14F-4D97-AF65-F5344CB8AC3E}">
        <p14:creationId xmlns:p14="http://schemas.microsoft.com/office/powerpoint/2010/main" val="3962289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C:\Users\Fede\Desktop\mani7.jpg"/>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28134" y="1484784"/>
            <a:ext cx="9144000" cy="5373216"/>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0" y="29455"/>
            <a:ext cx="9115866" cy="1323439"/>
          </a:xfrm>
          <a:prstGeom prst="rect">
            <a:avLst/>
          </a:prstGeom>
        </p:spPr>
        <p:txBody>
          <a:bodyPr wrap="square">
            <a:spAutoFit/>
          </a:bodyPr>
          <a:lstStyle/>
          <a:p>
            <a:pPr algn="ctr" eaLnBrk="0" hangingPunct="0"/>
            <a:r>
              <a:rPr lang="it-IT" sz="4000" b="1" i="1" dirty="0">
                <a:solidFill>
                  <a:prstClr val="black"/>
                </a:solidFill>
                <a:latin typeface="Calibri"/>
                <a:cs typeface="Times New Roman" pitchFamily="18" charset="0"/>
              </a:rPr>
              <a:t>Vieni nasci ancora dentro l’anima</a:t>
            </a:r>
            <a:endParaRPr lang="it-IT" sz="4000" dirty="0">
              <a:solidFill>
                <a:prstClr val="black"/>
              </a:solidFill>
              <a:latin typeface="Calibri"/>
              <a:cs typeface="Arial" pitchFamily="34" charset="0"/>
            </a:endParaRPr>
          </a:p>
          <a:p>
            <a:pPr algn="ctr" eaLnBrk="0" hangingPunct="0"/>
            <a:r>
              <a:rPr lang="it-IT" sz="4000" b="1" i="1" dirty="0">
                <a:solidFill>
                  <a:prstClr val="black"/>
                </a:solidFill>
                <a:latin typeface="Calibri"/>
                <a:cs typeface="Times New Roman" pitchFamily="18" charset="0"/>
              </a:rPr>
              <a:t>Vieni nasci sempre, nasci in mezzo a </a:t>
            </a:r>
            <a:r>
              <a:rPr lang="it-IT" sz="4000" b="1" i="1" dirty="0" smtClean="0">
                <a:solidFill>
                  <a:prstClr val="black"/>
                </a:solidFill>
                <a:latin typeface="Calibri"/>
                <a:cs typeface="Times New Roman" pitchFamily="18" charset="0"/>
              </a:rPr>
              <a:t>noi</a:t>
            </a:r>
            <a:endParaRPr lang="it-IT" sz="4000" dirty="0">
              <a:solidFill>
                <a:prstClr val="black"/>
              </a:solidFill>
              <a:latin typeface="Calibri"/>
              <a:cs typeface="Arial" pitchFamily="34" charset="0"/>
            </a:endParaRPr>
          </a:p>
        </p:txBody>
      </p:sp>
    </p:spTree>
    <p:extLst>
      <p:ext uri="{BB962C8B-B14F-4D97-AF65-F5344CB8AC3E}">
        <p14:creationId xmlns:p14="http://schemas.microsoft.com/office/powerpoint/2010/main" val="2033921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Fede\Desktop\2a8f8g0.jpg"/>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15741" y="1415441"/>
            <a:ext cx="9144000" cy="5442559"/>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37579" y="0"/>
            <a:ext cx="9165837" cy="1323439"/>
          </a:xfrm>
          <a:prstGeom prst="rect">
            <a:avLst/>
          </a:prstGeom>
        </p:spPr>
        <p:txBody>
          <a:bodyPr wrap="square">
            <a:spAutoFit/>
          </a:bodyPr>
          <a:lstStyle/>
          <a:p>
            <a:pPr algn="ctr" eaLnBrk="0" hangingPunct="0"/>
            <a:r>
              <a:rPr lang="it-IT" sz="4000" b="1" i="1" dirty="0">
                <a:solidFill>
                  <a:prstClr val="black"/>
                </a:solidFill>
                <a:latin typeface="Calibri"/>
                <a:cs typeface="Times New Roman" pitchFamily="18" charset="0"/>
              </a:rPr>
              <a:t>Per le strade luci, feste e musiche</a:t>
            </a:r>
            <a:endParaRPr lang="it-IT" sz="4000" dirty="0">
              <a:solidFill>
                <a:prstClr val="black"/>
              </a:solidFill>
              <a:latin typeface="Calibri"/>
              <a:cs typeface="Arial" pitchFamily="34" charset="0"/>
            </a:endParaRPr>
          </a:p>
          <a:p>
            <a:pPr algn="ctr" eaLnBrk="0" hangingPunct="0"/>
            <a:r>
              <a:rPr lang="it-IT" sz="4000" b="1" i="1" dirty="0">
                <a:solidFill>
                  <a:prstClr val="black"/>
                </a:solidFill>
                <a:latin typeface="Calibri"/>
                <a:cs typeface="Times New Roman" pitchFamily="18" charset="0"/>
              </a:rPr>
              <a:t>Ma Betlemme è qui.</a:t>
            </a:r>
            <a:endParaRPr lang="it-IT" sz="4000" dirty="0">
              <a:solidFill>
                <a:prstClr val="black"/>
              </a:solidFill>
              <a:latin typeface="Calibri"/>
              <a:cs typeface="Arial" pitchFamily="34" charset="0"/>
            </a:endParaRPr>
          </a:p>
        </p:txBody>
      </p:sp>
    </p:spTree>
    <p:extLst>
      <p:ext uri="{BB962C8B-B14F-4D97-AF65-F5344CB8AC3E}">
        <p14:creationId xmlns:p14="http://schemas.microsoft.com/office/powerpoint/2010/main" val="2018595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C:\Users\Fede\Desktop\mani7.jpg"/>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28134" y="1484784"/>
            <a:ext cx="9144000" cy="5373216"/>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0" y="29455"/>
            <a:ext cx="9115866" cy="1323439"/>
          </a:xfrm>
          <a:prstGeom prst="rect">
            <a:avLst/>
          </a:prstGeom>
        </p:spPr>
        <p:txBody>
          <a:bodyPr wrap="square">
            <a:spAutoFit/>
          </a:bodyPr>
          <a:lstStyle/>
          <a:p>
            <a:pPr algn="ctr" eaLnBrk="0" hangingPunct="0"/>
            <a:r>
              <a:rPr lang="it-IT" sz="4000" b="1" i="1" dirty="0">
                <a:solidFill>
                  <a:prstClr val="black"/>
                </a:solidFill>
                <a:latin typeface="Calibri"/>
                <a:cs typeface="Times New Roman" pitchFamily="18" charset="0"/>
              </a:rPr>
              <a:t>Vieni nasci ancora dentro l’anima</a:t>
            </a:r>
            <a:endParaRPr lang="it-IT" sz="4000" dirty="0">
              <a:solidFill>
                <a:prstClr val="black"/>
              </a:solidFill>
              <a:latin typeface="Calibri"/>
              <a:cs typeface="Arial" pitchFamily="34" charset="0"/>
            </a:endParaRPr>
          </a:p>
          <a:p>
            <a:pPr algn="ctr" eaLnBrk="0" hangingPunct="0"/>
            <a:r>
              <a:rPr lang="it-IT" sz="4000" b="1" i="1" dirty="0">
                <a:solidFill>
                  <a:prstClr val="black"/>
                </a:solidFill>
                <a:latin typeface="Calibri"/>
                <a:cs typeface="Times New Roman" pitchFamily="18" charset="0"/>
              </a:rPr>
              <a:t>Vieni nasci sempre, nasci in mezzo a </a:t>
            </a:r>
            <a:r>
              <a:rPr lang="it-IT" sz="4000" b="1" i="1" dirty="0" smtClean="0">
                <a:solidFill>
                  <a:prstClr val="black"/>
                </a:solidFill>
                <a:latin typeface="Calibri"/>
                <a:cs typeface="Times New Roman" pitchFamily="18" charset="0"/>
              </a:rPr>
              <a:t>noi</a:t>
            </a:r>
            <a:endParaRPr lang="it-IT" sz="4000" dirty="0">
              <a:solidFill>
                <a:prstClr val="black"/>
              </a:solidFill>
              <a:latin typeface="Calibri"/>
              <a:cs typeface="Arial" pitchFamily="34" charset="0"/>
            </a:endParaRPr>
          </a:p>
        </p:txBody>
      </p:sp>
    </p:spTree>
    <p:extLst>
      <p:ext uri="{BB962C8B-B14F-4D97-AF65-F5344CB8AC3E}">
        <p14:creationId xmlns:p14="http://schemas.microsoft.com/office/powerpoint/2010/main" val="2945879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Fede\Desktop\2a8f8g0.jpg"/>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15741" y="1415441"/>
            <a:ext cx="9144000" cy="5442559"/>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37579" y="0"/>
            <a:ext cx="9165837" cy="1323439"/>
          </a:xfrm>
          <a:prstGeom prst="rect">
            <a:avLst/>
          </a:prstGeom>
        </p:spPr>
        <p:txBody>
          <a:bodyPr wrap="square">
            <a:spAutoFit/>
          </a:bodyPr>
          <a:lstStyle/>
          <a:p>
            <a:pPr algn="ctr" eaLnBrk="0" hangingPunct="0"/>
            <a:r>
              <a:rPr lang="it-IT" sz="4000" b="1" i="1" dirty="0">
                <a:solidFill>
                  <a:prstClr val="black"/>
                </a:solidFill>
                <a:latin typeface="Calibri"/>
                <a:cs typeface="Times New Roman" pitchFamily="18" charset="0"/>
              </a:rPr>
              <a:t>Per le strade luci, feste e musiche</a:t>
            </a:r>
            <a:endParaRPr lang="it-IT" sz="4000" dirty="0">
              <a:solidFill>
                <a:prstClr val="black"/>
              </a:solidFill>
              <a:latin typeface="Calibri"/>
              <a:cs typeface="Arial" pitchFamily="34" charset="0"/>
            </a:endParaRPr>
          </a:p>
          <a:p>
            <a:pPr algn="ctr" eaLnBrk="0" hangingPunct="0"/>
            <a:r>
              <a:rPr lang="it-IT" sz="4000" b="1" i="1" dirty="0">
                <a:solidFill>
                  <a:prstClr val="black"/>
                </a:solidFill>
                <a:latin typeface="Calibri"/>
                <a:cs typeface="Times New Roman" pitchFamily="18" charset="0"/>
              </a:rPr>
              <a:t>Ma Betlemme è qui.</a:t>
            </a:r>
            <a:endParaRPr lang="it-IT" sz="4000" dirty="0">
              <a:solidFill>
                <a:prstClr val="black"/>
              </a:solidFill>
              <a:latin typeface="Calibri"/>
              <a:cs typeface="Arial" pitchFamily="34" charset="0"/>
            </a:endParaRPr>
          </a:p>
        </p:txBody>
      </p:sp>
    </p:spTree>
    <p:extLst>
      <p:ext uri="{BB962C8B-B14F-4D97-AF65-F5344CB8AC3E}">
        <p14:creationId xmlns:p14="http://schemas.microsoft.com/office/powerpoint/2010/main" val="14633923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6263640" y="532993"/>
            <a:ext cx="288036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it-IT" sz="4000" dirty="0" smtClean="0">
                <a:solidFill>
                  <a:prstClr val="black"/>
                </a:solidFill>
                <a:latin typeface="Arial Unicode MS" pitchFamily="34" charset="-128"/>
                <a:cs typeface="Arial" pitchFamily="34" charset="0"/>
              </a:rPr>
              <a:t>Torni Signore,</a:t>
            </a:r>
          </a:p>
          <a:p>
            <a:r>
              <a:rPr lang="it-IT" sz="4000" dirty="0" smtClean="0">
                <a:solidFill>
                  <a:prstClr val="black"/>
                </a:solidFill>
                <a:latin typeface="Arial Unicode MS" pitchFamily="34" charset="-128"/>
                <a:cs typeface="Arial" pitchFamily="34" charset="0"/>
              </a:rPr>
              <a:t>torni nel cuore </a:t>
            </a:r>
          </a:p>
          <a:p>
            <a:endParaRPr lang="it-IT" sz="4000" dirty="0">
              <a:solidFill>
                <a:prstClr val="black"/>
              </a:solidFill>
              <a:latin typeface="Arial Unicode MS" pitchFamily="34" charset="-128"/>
              <a:cs typeface="Arial" pitchFamily="34" charset="0"/>
            </a:endParaRPr>
          </a:p>
          <a:p>
            <a:endParaRPr lang="it-IT" sz="4000" dirty="0" smtClean="0">
              <a:solidFill>
                <a:prstClr val="black"/>
              </a:solidFill>
              <a:latin typeface="Arial Unicode MS" pitchFamily="34" charset="-128"/>
              <a:cs typeface="Arial" pitchFamily="34" charset="0"/>
            </a:endParaRPr>
          </a:p>
          <a:p>
            <a:r>
              <a:rPr lang="it-IT" sz="4000" dirty="0" smtClean="0">
                <a:solidFill>
                  <a:prstClr val="black"/>
                </a:solidFill>
                <a:latin typeface="Arial Unicode MS" pitchFamily="34" charset="-128"/>
                <a:cs typeface="Arial" pitchFamily="34" charset="0"/>
              </a:rPr>
              <a:t>col tuo silenzio denso di te.</a:t>
            </a:r>
          </a:p>
        </p:txBody>
      </p:sp>
      <p:pic>
        <p:nvPicPr>
          <p:cNvPr id="2050" name="Picture 2" descr="C:\Users\Fede\Desktop\il-silenzio-del-cuore-274x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6364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625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076056" y="188640"/>
            <a:ext cx="4067944" cy="5016758"/>
          </a:xfrm>
          <a:prstGeom prst="rect">
            <a:avLst/>
          </a:prstGeom>
        </p:spPr>
        <p:txBody>
          <a:bodyPr wrap="square">
            <a:spAutoFit/>
          </a:bodyPr>
          <a:lstStyle/>
          <a:p>
            <a:r>
              <a:rPr lang="it-IT" sz="4000" dirty="0" smtClean="0">
                <a:solidFill>
                  <a:prstClr val="black"/>
                </a:solidFill>
                <a:latin typeface="Arial Unicode MS" pitchFamily="34" charset="-128"/>
                <a:cs typeface="Arial" pitchFamily="34" charset="0"/>
              </a:rPr>
              <a:t>E come </a:t>
            </a:r>
            <a:r>
              <a:rPr lang="it-IT" sz="4000" dirty="0">
                <a:solidFill>
                  <a:prstClr val="black"/>
                </a:solidFill>
                <a:latin typeface="Arial Unicode MS" pitchFamily="34" charset="-128"/>
                <a:cs typeface="Arial" pitchFamily="34" charset="0"/>
              </a:rPr>
              <a:t>i pastori un tempo </a:t>
            </a:r>
          </a:p>
          <a:p>
            <a:r>
              <a:rPr lang="it-IT" sz="4000" dirty="0">
                <a:solidFill>
                  <a:prstClr val="black"/>
                </a:solidFill>
                <a:latin typeface="Arial Unicode MS" pitchFamily="34" charset="-128"/>
                <a:cs typeface="Arial" pitchFamily="34" charset="0"/>
              </a:rPr>
              <a:t>ora noi ti adoriamo</a:t>
            </a:r>
            <a:r>
              <a:rPr lang="it-IT" sz="4000" dirty="0" smtClean="0">
                <a:solidFill>
                  <a:prstClr val="black"/>
                </a:solidFill>
                <a:latin typeface="Arial Unicode MS" pitchFamily="34" charset="-128"/>
                <a:cs typeface="Arial" pitchFamily="34" charset="0"/>
              </a:rPr>
              <a:t>,</a:t>
            </a:r>
          </a:p>
          <a:p>
            <a:endParaRPr lang="it-IT" sz="4000" dirty="0">
              <a:solidFill>
                <a:prstClr val="black"/>
              </a:solidFill>
              <a:latin typeface="Arial Unicode MS" pitchFamily="34" charset="-128"/>
              <a:cs typeface="Arial" pitchFamily="34" charset="0"/>
            </a:endParaRPr>
          </a:p>
          <a:p>
            <a:r>
              <a:rPr lang="it-IT" sz="4000" dirty="0">
                <a:solidFill>
                  <a:prstClr val="black"/>
                </a:solidFill>
                <a:latin typeface="Arial Unicode MS" pitchFamily="34" charset="-128"/>
                <a:cs typeface="Arial" pitchFamily="34" charset="0"/>
              </a:rPr>
              <a:t>e i nostri doni</a:t>
            </a:r>
          </a:p>
          <a:p>
            <a:r>
              <a:rPr lang="it-IT" sz="4000" dirty="0">
                <a:solidFill>
                  <a:prstClr val="black"/>
                </a:solidFill>
                <a:latin typeface="Arial Unicode MS" pitchFamily="34" charset="-128"/>
                <a:cs typeface="Arial" pitchFamily="34" charset="0"/>
              </a:rPr>
              <a:t>sono ciò che siamo noi.</a:t>
            </a:r>
            <a:r>
              <a:rPr lang="it-IT" sz="4000" dirty="0">
                <a:solidFill>
                  <a:prstClr val="black"/>
                </a:solidFill>
                <a:latin typeface="Arial" pitchFamily="34" charset="0"/>
                <a:cs typeface="Arial" pitchFamily="34" charset="0"/>
              </a:rPr>
              <a:t> </a:t>
            </a:r>
          </a:p>
        </p:txBody>
      </p:sp>
      <p:pic>
        <p:nvPicPr>
          <p:cNvPr id="3074" name="Picture 2" descr="C:\Users\Fede\Desktop\santamariavergineimmacolata_it_bkumbria_119247108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4773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071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31538" y="332656"/>
            <a:ext cx="828092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it-IT" sz="4000" dirty="0" smtClean="0">
                <a:solidFill>
                  <a:prstClr val="black"/>
                </a:solidFill>
                <a:latin typeface="Calibri"/>
                <a:cs typeface="Times New Roman" pitchFamily="18" charset="0"/>
              </a:rPr>
              <a:t>Eri la luce, venivi nel mondo</a:t>
            </a:r>
            <a:endParaRPr lang="it-IT" sz="4000" dirty="0" smtClean="0">
              <a:solidFill>
                <a:prstClr val="black"/>
              </a:solidFill>
              <a:latin typeface="Calibri"/>
              <a:cs typeface="Arial" pitchFamily="34" charset="0"/>
            </a:endParaRPr>
          </a:p>
          <a:p>
            <a:pPr algn="ctr" eaLnBrk="0" hangingPunct="0"/>
            <a:r>
              <a:rPr lang="it-IT" sz="4000" dirty="0" smtClean="0">
                <a:solidFill>
                  <a:prstClr val="black"/>
                </a:solidFill>
                <a:latin typeface="Calibri"/>
                <a:cs typeface="Times New Roman" pitchFamily="18" charset="0"/>
              </a:rPr>
              <a:t>Venivi tra i tuoi e i tuoi però</a:t>
            </a:r>
            <a:endParaRPr lang="it-IT" sz="4000" dirty="0" smtClean="0">
              <a:solidFill>
                <a:prstClr val="black"/>
              </a:solidFill>
              <a:latin typeface="Calibri"/>
              <a:cs typeface="Arial" pitchFamily="34" charset="0"/>
            </a:endParaRPr>
          </a:p>
          <a:p>
            <a:pPr algn="ctr" eaLnBrk="0" hangingPunct="0"/>
            <a:r>
              <a:rPr lang="it-IT" sz="4000" dirty="0" smtClean="0">
                <a:solidFill>
                  <a:prstClr val="black"/>
                </a:solidFill>
                <a:latin typeface="Calibri"/>
                <a:cs typeface="Times New Roman" pitchFamily="18" charset="0"/>
              </a:rPr>
              <a:t>Loro non ti hanno accolto</a:t>
            </a:r>
            <a:endParaRPr lang="it-IT" sz="4000" dirty="0" smtClean="0">
              <a:solidFill>
                <a:prstClr val="black"/>
              </a:solidFill>
              <a:latin typeface="Calibri"/>
              <a:cs typeface="Arial" pitchFamily="34" charset="0"/>
            </a:endParaRPr>
          </a:p>
        </p:txBody>
      </p:sp>
      <p:pic>
        <p:nvPicPr>
          <p:cNvPr id="4098" name="Picture 2" descr="C:\Users\Fede\Desktop\viaggio a Betlemm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2570382"/>
            <a:ext cx="9144001" cy="4287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2636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Fede\Desktop\32_big_catechist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
            <a:ext cx="6822804" cy="6822804"/>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0" y="188640"/>
            <a:ext cx="5976664" cy="3170099"/>
          </a:xfrm>
          <a:prstGeom prst="rect">
            <a:avLst/>
          </a:prstGeom>
        </p:spPr>
        <p:txBody>
          <a:bodyPr wrap="square">
            <a:spAutoFit/>
          </a:bodyPr>
          <a:lstStyle/>
          <a:p>
            <a:pPr eaLnBrk="0" hangingPunct="0"/>
            <a:r>
              <a:rPr lang="it-IT" sz="4000" dirty="0">
                <a:solidFill>
                  <a:prstClr val="black"/>
                </a:solidFill>
                <a:latin typeface="Calibri"/>
                <a:cs typeface="Times New Roman" pitchFamily="18" charset="0"/>
              </a:rPr>
              <a:t>Ma noi ti invochiamo</a:t>
            </a:r>
            <a:r>
              <a:rPr lang="it-IT" sz="4000" dirty="0" smtClean="0">
                <a:solidFill>
                  <a:prstClr val="black"/>
                </a:solidFill>
                <a:latin typeface="Calibri"/>
                <a:cs typeface="Times New Roman" pitchFamily="18" charset="0"/>
              </a:rPr>
              <a:t>,</a:t>
            </a:r>
          </a:p>
          <a:p>
            <a:pPr eaLnBrk="0" hangingPunct="0"/>
            <a:r>
              <a:rPr lang="it-IT" sz="4000" dirty="0" smtClean="0">
                <a:solidFill>
                  <a:prstClr val="black"/>
                </a:solidFill>
                <a:latin typeface="Calibri"/>
                <a:cs typeface="Times New Roman" pitchFamily="18" charset="0"/>
              </a:rPr>
              <a:t> </a:t>
            </a:r>
            <a:r>
              <a:rPr lang="it-IT" sz="4000" dirty="0">
                <a:solidFill>
                  <a:prstClr val="black"/>
                </a:solidFill>
                <a:latin typeface="Calibri"/>
                <a:cs typeface="Times New Roman" pitchFamily="18" charset="0"/>
              </a:rPr>
              <a:t>vieni</a:t>
            </a:r>
            <a:endParaRPr lang="it-IT" sz="4000" dirty="0">
              <a:solidFill>
                <a:prstClr val="black"/>
              </a:solidFill>
              <a:latin typeface="Calibri"/>
              <a:cs typeface="Arial" pitchFamily="34" charset="0"/>
            </a:endParaRPr>
          </a:p>
          <a:p>
            <a:pPr eaLnBrk="0" hangingPunct="0"/>
            <a:r>
              <a:rPr lang="it-IT" sz="4000" dirty="0">
                <a:solidFill>
                  <a:prstClr val="black"/>
                </a:solidFill>
                <a:latin typeface="Calibri"/>
                <a:cs typeface="Times New Roman" pitchFamily="18" charset="0"/>
              </a:rPr>
              <a:t>Ma noi ti </a:t>
            </a:r>
            <a:endParaRPr lang="it-IT" sz="4000" dirty="0" smtClean="0">
              <a:solidFill>
                <a:prstClr val="black"/>
              </a:solidFill>
              <a:latin typeface="Calibri"/>
              <a:cs typeface="Times New Roman" pitchFamily="18" charset="0"/>
            </a:endParaRPr>
          </a:p>
          <a:p>
            <a:pPr eaLnBrk="0" hangingPunct="0"/>
            <a:r>
              <a:rPr lang="it-IT" sz="4000" dirty="0" smtClean="0">
                <a:solidFill>
                  <a:prstClr val="black"/>
                </a:solidFill>
                <a:latin typeface="Calibri"/>
                <a:cs typeface="Times New Roman" pitchFamily="18" charset="0"/>
              </a:rPr>
              <a:t>vogliamo </a:t>
            </a:r>
          </a:p>
          <a:p>
            <a:pPr eaLnBrk="0" hangingPunct="0"/>
            <a:r>
              <a:rPr lang="it-IT" sz="4000" dirty="0" smtClean="0">
                <a:solidFill>
                  <a:prstClr val="black"/>
                </a:solidFill>
                <a:latin typeface="Calibri"/>
                <a:cs typeface="Times New Roman" pitchFamily="18" charset="0"/>
              </a:rPr>
              <a:t>accanto</a:t>
            </a:r>
            <a:endParaRPr lang="it-IT" sz="4000" dirty="0">
              <a:solidFill>
                <a:prstClr val="black"/>
              </a:solidFill>
              <a:latin typeface="Calibri"/>
              <a:cs typeface="Arial" pitchFamily="34" charset="0"/>
            </a:endParaRPr>
          </a:p>
        </p:txBody>
      </p:sp>
    </p:spTree>
    <p:extLst>
      <p:ext uri="{BB962C8B-B14F-4D97-AF65-F5344CB8AC3E}">
        <p14:creationId xmlns:p14="http://schemas.microsoft.com/office/powerpoint/2010/main" val="2218939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57188" y="285750"/>
            <a:ext cx="8501062" cy="5632450"/>
          </a:xfrm>
          <a:prstGeom prst="rect">
            <a:avLst/>
          </a:prstGeom>
        </p:spPr>
        <p:txBody>
          <a:bodyPr>
            <a:spAutoFit/>
          </a:bodyPr>
          <a:lstStyle/>
          <a:p>
            <a:pPr eaLnBrk="0" fontAlgn="auto" hangingPunct="0">
              <a:spcBef>
                <a:spcPts val="0"/>
              </a:spcBef>
              <a:spcAft>
                <a:spcPts val="0"/>
              </a:spcAft>
              <a:defRPr/>
            </a:pPr>
            <a:r>
              <a:rPr lang="it-IT" sz="4000" dirty="0">
                <a:latin typeface="Calibri" pitchFamily="34" charset="0"/>
                <a:cs typeface="+mn-cs"/>
              </a:rPr>
              <a:t>Nel nome del Padre, e del Figlio </a:t>
            </a:r>
          </a:p>
          <a:p>
            <a:pPr eaLnBrk="0" fontAlgn="auto" hangingPunct="0">
              <a:spcBef>
                <a:spcPts val="0"/>
              </a:spcBef>
              <a:spcAft>
                <a:spcPts val="0"/>
              </a:spcAft>
              <a:defRPr/>
            </a:pPr>
            <a:r>
              <a:rPr lang="it-IT" sz="4000" dirty="0">
                <a:latin typeface="Calibri" pitchFamily="34" charset="0"/>
                <a:cs typeface="+mn-cs"/>
              </a:rPr>
              <a:t>e dello Spirito Santo.			</a:t>
            </a:r>
          </a:p>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mn-cs"/>
              </a:rPr>
              <a:t>					Amen.</a:t>
            </a:r>
            <a:r>
              <a:rPr lang="it-IT" sz="4000" dirty="0">
                <a:effectLst>
                  <a:outerShdw blurRad="38100" dist="38100" dir="2700000" algn="tl">
                    <a:srgbClr val="000000">
                      <a:alpha val="43137"/>
                    </a:srgbClr>
                  </a:outerShdw>
                </a:effectLst>
                <a:latin typeface="Calibri" pitchFamily="34" charset="0"/>
                <a:cs typeface="+mn-cs"/>
              </a:rPr>
              <a:t> </a:t>
            </a:r>
          </a:p>
          <a:p>
            <a:pPr eaLnBrk="0" fontAlgn="auto" hangingPunct="0">
              <a:spcBef>
                <a:spcPts val="0"/>
              </a:spcBef>
              <a:spcAft>
                <a:spcPts val="0"/>
              </a:spcAft>
              <a:defRPr/>
            </a:pPr>
            <a:endParaRPr lang="it-IT" sz="4000" dirty="0">
              <a:latin typeface="Calibri" pitchFamily="34" charset="0"/>
              <a:cs typeface="+mn-cs"/>
            </a:endParaRPr>
          </a:p>
          <a:p>
            <a:pPr eaLnBrk="0" hangingPunct="0">
              <a:defRPr/>
            </a:pPr>
            <a:r>
              <a:rPr lang="it-IT" sz="4000" dirty="0">
                <a:latin typeface="Calibri" pitchFamily="34" charset="0"/>
                <a:cs typeface="+mn-cs"/>
              </a:rPr>
              <a:t>La grazia del Signore nostro Gesù Cristo, l’amore di Dio Padre </a:t>
            </a:r>
          </a:p>
          <a:p>
            <a:pPr eaLnBrk="0" hangingPunct="0">
              <a:defRPr/>
            </a:pPr>
            <a:r>
              <a:rPr lang="it-IT" sz="4000" dirty="0">
                <a:latin typeface="Calibri" pitchFamily="34" charset="0"/>
                <a:cs typeface="+mn-cs"/>
              </a:rPr>
              <a:t>e la comunione dello Spirito Santo </a:t>
            </a:r>
          </a:p>
          <a:p>
            <a:pPr eaLnBrk="0" hangingPunct="0">
              <a:defRPr/>
            </a:pPr>
            <a:r>
              <a:rPr lang="it-IT" sz="4000" dirty="0">
                <a:latin typeface="Calibri" pitchFamily="34" charset="0"/>
                <a:cs typeface="+mn-cs"/>
              </a:rPr>
              <a:t>siano con tutti voi.</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mn-cs"/>
              </a:rPr>
              <a:t>E con il tuo spirito.</a:t>
            </a:r>
            <a:endParaRPr lang="it-IT" sz="4000" dirty="0">
              <a:effectLst>
                <a:outerShdw blurRad="38100" dist="38100" dir="2700000" algn="tl">
                  <a:srgbClr val="000000">
                    <a:alpha val="43137"/>
                  </a:srgbClr>
                </a:outerShdw>
              </a:effectLst>
              <a:latin typeface="Calibri" pitchFamily="34" charset="0"/>
              <a:cs typeface="+mn-cs"/>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Fede\Desktop\Chiesa-accogliente_image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700808"/>
            <a:ext cx="4572000" cy="5166358"/>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179512" y="188640"/>
            <a:ext cx="4608512" cy="1323439"/>
          </a:xfrm>
          <a:prstGeom prst="rect">
            <a:avLst/>
          </a:prstGeom>
        </p:spPr>
        <p:txBody>
          <a:bodyPr wrap="square">
            <a:spAutoFit/>
          </a:bodyPr>
          <a:lstStyle/>
          <a:p>
            <a:pPr eaLnBrk="0" hangingPunct="0"/>
            <a:r>
              <a:rPr lang="it-IT" sz="4000" dirty="0">
                <a:solidFill>
                  <a:prstClr val="black"/>
                </a:solidFill>
                <a:latin typeface="Calibri"/>
                <a:cs typeface="Times" pitchFamily="18" charset="0"/>
              </a:rPr>
              <a:t>La nostra casa è tua</a:t>
            </a:r>
          </a:p>
          <a:p>
            <a:pPr eaLnBrk="0" hangingPunct="0"/>
            <a:r>
              <a:rPr lang="it-IT" sz="4000" dirty="0">
                <a:solidFill>
                  <a:prstClr val="black"/>
                </a:solidFill>
                <a:latin typeface="Calibri"/>
                <a:cs typeface="Times" pitchFamily="18" charset="0"/>
              </a:rPr>
              <a:t>T’accoglieremo noi</a:t>
            </a:r>
          </a:p>
        </p:txBody>
      </p:sp>
    </p:spTree>
    <p:extLst>
      <p:ext uri="{BB962C8B-B14F-4D97-AF65-F5344CB8AC3E}">
        <p14:creationId xmlns:p14="http://schemas.microsoft.com/office/powerpoint/2010/main" val="481949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27384"/>
            <a:ext cx="9137704" cy="1323439"/>
          </a:xfrm>
          <a:prstGeom prst="rect">
            <a:avLst/>
          </a:prstGeom>
        </p:spPr>
        <p:txBody>
          <a:bodyPr wrap="square">
            <a:spAutoFit/>
          </a:bodyPr>
          <a:lstStyle/>
          <a:p>
            <a:pPr algn="ctr" eaLnBrk="0" hangingPunct="0"/>
            <a:r>
              <a:rPr lang="it-IT" sz="4000" dirty="0">
                <a:solidFill>
                  <a:prstClr val="black"/>
                </a:solidFill>
                <a:latin typeface="Calibri"/>
                <a:cs typeface="Times New Roman" pitchFamily="18" charset="0"/>
              </a:rPr>
              <a:t>E tu che ritorni, tu che rinasci</a:t>
            </a:r>
            <a:endParaRPr lang="it-IT" sz="4000" dirty="0">
              <a:solidFill>
                <a:prstClr val="black"/>
              </a:solidFill>
              <a:latin typeface="Calibri"/>
              <a:cs typeface="Arial" pitchFamily="34" charset="0"/>
            </a:endParaRPr>
          </a:p>
          <a:p>
            <a:pPr algn="ctr" eaLnBrk="0" hangingPunct="0"/>
            <a:r>
              <a:rPr lang="it-IT" sz="4000" dirty="0">
                <a:solidFill>
                  <a:prstClr val="black"/>
                </a:solidFill>
                <a:latin typeface="Calibri"/>
                <a:cs typeface="Times New Roman" pitchFamily="18" charset="0"/>
              </a:rPr>
              <a:t>Dove c’è amore e </a:t>
            </a:r>
            <a:r>
              <a:rPr lang="it-IT" sz="4000" dirty="0" smtClean="0">
                <a:solidFill>
                  <a:prstClr val="black"/>
                </a:solidFill>
                <a:latin typeface="Calibri"/>
                <a:cs typeface="Times New Roman" pitchFamily="18" charset="0"/>
              </a:rPr>
              <a:t>carità, qui </a:t>
            </a:r>
            <a:r>
              <a:rPr lang="it-IT" sz="4000" dirty="0">
                <a:solidFill>
                  <a:prstClr val="black"/>
                </a:solidFill>
                <a:latin typeface="Calibri"/>
                <a:cs typeface="Times New Roman" pitchFamily="18" charset="0"/>
              </a:rPr>
              <a:t>sei </a:t>
            </a:r>
            <a:r>
              <a:rPr lang="it-IT" sz="4000" dirty="0" smtClean="0">
                <a:solidFill>
                  <a:prstClr val="black"/>
                </a:solidFill>
                <a:latin typeface="Calibri"/>
                <a:cs typeface="Times New Roman" pitchFamily="18" charset="0"/>
              </a:rPr>
              <a:t>presente</a:t>
            </a:r>
            <a:endParaRPr lang="it-IT" sz="4000" dirty="0">
              <a:solidFill>
                <a:prstClr val="black"/>
              </a:solidFill>
              <a:latin typeface="Calibri"/>
              <a:cs typeface="Arial" pitchFamily="34" charset="0"/>
            </a:endParaRPr>
          </a:p>
        </p:txBody>
      </p:sp>
      <p:pic>
        <p:nvPicPr>
          <p:cNvPr id="7170" name="Picture 2" descr="C:\Users\Fede\Desktop\abbraccio.jpg"/>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6296" y="1597069"/>
            <a:ext cx="9144000" cy="5260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6278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Fede\Desktop\0710201117.03.56_clip_image004.jpg"/>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2326326" y="2131109"/>
            <a:ext cx="4909970" cy="3170099"/>
          </a:xfrm>
          <a:prstGeom prst="rect">
            <a:avLst/>
          </a:prstGeom>
        </p:spPr>
        <p:txBody>
          <a:bodyPr wrap="square">
            <a:spAutoFit/>
          </a:bodyPr>
          <a:lstStyle/>
          <a:p>
            <a:pPr eaLnBrk="0" hangingPunct="0"/>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Tu per davvero vieni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pPr eaLnBrk="0" hangingPunct="0"/>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Tu per davvero nasci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pPr eaLnBrk="0" hangingPunct="0"/>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Noi siamo uniti nel tuo nome e tu sei qui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pPr eaLnBrk="0" hangingPunct="0"/>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 </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p:txBody>
      </p:sp>
    </p:spTree>
    <p:extLst>
      <p:ext uri="{BB962C8B-B14F-4D97-AF65-F5344CB8AC3E}">
        <p14:creationId xmlns:p14="http://schemas.microsoft.com/office/powerpoint/2010/main" val="1706115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6263640" y="532993"/>
            <a:ext cx="288036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it-IT" sz="4000" dirty="0" smtClean="0">
                <a:solidFill>
                  <a:prstClr val="black"/>
                </a:solidFill>
                <a:latin typeface="Arial Unicode MS" pitchFamily="34" charset="-128"/>
                <a:cs typeface="Arial" pitchFamily="34" charset="0"/>
              </a:rPr>
              <a:t>Torni Signore,</a:t>
            </a:r>
          </a:p>
          <a:p>
            <a:r>
              <a:rPr lang="it-IT" sz="4000" dirty="0" smtClean="0">
                <a:solidFill>
                  <a:prstClr val="black"/>
                </a:solidFill>
                <a:latin typeface="Arial Unicode MS" pitchFamily="34" charset="-128"/>
                <a:cs typeface="Arial" pitchFamily="34" charset="0"/>
              </a:rPr>
              <a:t>torni nel cuore </a:t>
            </a:r>
          </a:p>
          <a:p>
            <a:endParaRPr lang="it-IT" sz="4000" dirty="0">
              <a:solidFill>
                <a:prstClr val="black"/>
              </a:solidFill>
              <a:latin typeface="Arial Unicode MS" pitchFamily="34" charset="-128"/>
              <a:cs typeface="Arial" pitchFamily="34" charset="0"/>
            </a:endParaRPr>
          </a:p>
          <a:p>
            <a:endParaRPr lang="it-IT" sz="4000" dirty="0" smtClean="0">
              <a:solidFill>
                <a:prstClr val="black"/>
              </a:solidFill>
              <a:latin typeface="Arial Unicode MS" pitchFamily="34" charset="-128"/>
              <a:cs typeface="Arial" pitchFamily="34" charset="0"/>
            </a:endParaRPr>
          </a:p>
          <a:p>
            <a:r>
              <a:rPr lang="it-IT" sz="4000" dirty="0" smtClean="0">
                <a:solidFill>
                  <a:prstClr val="black"/>
                </a:solidFill>
                <a:latin typeface="Arial Unicode MS" pitchFamily="34" charset="-128"/>
                <a:cs typeface="Arial" pitchFamily="34" charset="0"/>
              </a:rPr>
              <a:t>col tuo silenzio denso di te.</a:t>
            </a:r>
          </a:p>
        </p:txBody>
      </p:sp>
      <p:pic>
        <p:nvPicPr>
          <p:cNvPr id="2050" name="Picture 2" descr="C:\Users\Fede\Desktop\il-silenzio-del-cuore-274x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6364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549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076056" y="188640"/>
            <a:ext cx="4067944" cy="5016758"/>
          </a:xfrm>
          <a:prstGeom prst="rect">
            <a:avLst/>
          </a:prstGeom>
        </p:spPr>
        <p:txBody>
          <a:bodyPr wrap="square">
            <a:spAutoFit/>
          </a:bodyPr>
          <a:lstStyle/>
          <a:p>
            <a:r>
              <a:rPr lang="it-IT" sz="4000" dirty="0" smtClean="0">
                <a:solidFill>
                  <a:prstClr val="black"/>
                </a:solidFill>
                <a:latin typeface="Arial Unicode MS" pitchFamily="34" charset="-128"/>
                <a:cs typeface="Arial" pitchFamily="34" charset="0"/>
              </a:rPr>
              <a:t>E come </a:t>
            </a:r>
            <a:r>
              <a:rPr lang="it-IT" sz="4000" dirty="0">
                <a:solidFill>
                  <a:prstClr val="black"/>
                </a:solidFill>
                <a:latin typeface="Arial Unicode MS" pitchFamily="34" charset="-128"/>
                <a:cs typeface="Arial" pitchFamily="34" charset="0"/>
              </a:rPr>
              <a:t>i pastori un tempo </a:t>
            </a:r>
          </a:p>
          <a:p>
            <a:r>
              <a:rPr lang="it-IT" sz="4000" dirty="0">
                <a:solidFill>
                  <a:prstClr val="black"/>
                </a:solidFill>
                <a:latin typeface="Arial Unicode MS" pitchFamily="34" charset="-128"/>
                <a:cs typeface="Arial" pitchFamily="34" charset="0"/>
              </a:rPr>
              <a:t>ora noi ti adoriamo</a:t>
            </a:r>
            <a:r>
              <a:rPr lang="it-IT" sz="4000" dirty="0" smtClean="0">
                <a:solidFill>
                  <a:prstClr val="black"/>
                </a:solidFill>
                <a:latin typeface="Arial Unicode MS" pitchFamily="34" charset="-128"/>
                <a:cs typeface="Arial" pitchFamily="34" charset="0"/>
              </a:rPr>
              <a:t>,</a:t>
            </a:r>
          </a:p>
          <a:p>
            <a:endParaRPr lang="it-IT" sz="4000" dirty="0">
              <a:solidFill>
                <a:prstClr val="black"/>
              </a:solidFill>
              <a:latin typeface="Arial Unicode MS" pitchFamily="34" charset="-128"/>
              <a:cs typeface="Arial" pitchFamily="34" charset="0"/>
            </a:endParaRPr>
          </a:p>
          <a:p>
            <a:r>
              <a:rPr lang="it-IT" sz="4000" dirty="0">
                <a:solidFill>
                  <a:prstClr val="black"/>
                </a:solidFill>
                <a:latin typeface="Arial Unicode MS" pitchFamily="34" charset="-128"/>
                <a:cs typeface="Arial" pitchFamily="34" charset="0"/>
              </a:rPr>
              <a:t>e i nostri doni</a:t>
            </a:r>
          </a:p>
          <a:p>
            <a:r>
              <a:rPr lang="it-IT" sz="4000" dirty="0">
                <a:solidFill>
                  <a:prstClr val="black"/>
                </a:solidFill>
                <a:latin typeface="Arial Unicode MS" pitchFamily="34" charset="-128"/>
                <a:cs typeface="Arial" pitchFamily="34" charset="0"/>
              </a:rPr>
              <a:t>sono ciò che siamo noi.</a:t>
            </a:r>
            <a:r>
              <a:rPr lang="it-IT" sz="4000" dirty="0">
                <a:solidFill>
                  <a:prstClr val="black"/>
                </a:solidFill>
                <a:latin typeface="Arial" pitchFamily="34" charset="0"/>
                <a:cs typeface="Arial" pitchFamily="34" charset="0"/>
              </a:rPr>
              <a:t> </a:t>
            </a:r>
          </a:p>
        </p:txBody>
      </p:sp>
      <p:pic>
        <p:nvPicPr>
          <p:cNvPr id="3074" name="Picture 2" descr="C:\Users\Fede\Desktop\santamariavergineimmacolata_it_bkumbria_119247108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4773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013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31538" y="332656"/>
            <a:ext cx="828092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it-IT" sz="4000" dirty="0" smtClean="0">
                <a:solidFill>
                  <a:prstClr val="black"/>
                </a:solidFill>
                <a:latin typeface="Calibri"/>
                <a:cs typeface="Times New Roman" pitchFamily="18" charset="0"/>
              </a:rPr>
              <a:t>Eri la luce, venivi nel mondo</a:t>
            </a:r>
            <a:endParaRPr lang="it-IT" sz="4000" dirty="0" smtClean="0">
              <a:solidFill>
                <a:prstClr val="black"/>
              </a:solidFill>
              <a:latin typeface="Calibri"/>
              <a:cs typeface="Arial" pitchFamily="34" charset="0"/>
            </a:endParaRPr>
          </a:p>
          <a:p>
            <a:pPr algn="ctr" eaLnBrk="0" hangingPunct="0"/>
            <a:r>
              <a:rPr lang="it-IT" sz="4000" dirty="0" smtClean="0">
                <a:solidFill>
                  <a:prstClr val="black"/>
                </a:solidFill>
                <a:latin typeface="Calibri"/>
                <a:cs typeface="Times New Roman" pitchFamily="18" charset="0"/>
              </a:rPr>
              <a:t>Venivi tra i tuoi e i tuoi però</a:t>
            </a:r>
            <a:endParaRPr lang="it-IT" sz="4000" dirty="0" smtClean="0">
              <a:solidFill>
                <a:prstClr val="black"/>
              </a:solidFill>
              <a:latin typeface="Calibri"/>
              <a:cs typeface="Arial" pitchFamily="34" charset="0"/>
            </a:endParaRPr>
          </a:p>
          <a:p>
            <a:pPr algn="ctr" eaLnBrk="0" hangingPunct="0"/>
            <a:r>
              <a:rPr lang="it-IT" sz="4000" dirty="0" smtClean="0">
                <a:solidFill>
                  <a:prstClr val="black"/>
                </a:solidFill>
                <a:latin typeface="Calibri"/>
                <a:cs typeface="Times New Roman" pitchFamily="18" charset="0"/>
              </a:rPr>
              <a:t>Loro non ti hanno accolto</a:t>
            </a:r>
            <a:endParaRPr lang="it-IT" sz="4000" dirty="0" smtClean="0">
              <a:solidFill>
                <a:prstClr val="black"/>
              </a:solidFill>
              <a:latin typeface="Calibri"/>
              <a:cs typeface="Arial" pitchFamily="34" charset="0"/>
            </a:endParaRPr>
          </a:p>
        </p:txBody>
      </p:sp>
      <p:pic>
        <p:nvPicPr>
          <p:cNvPr id="4098" name="Picture 2" descr="C:\Users\Fede\Desktop\viaggio a Betlemm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2570382"/>
            <a:ext cx="9144001" cy="4287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399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Fede\Desktop\32_big_catechist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
            <a:ext cx="6822804" cy="6822804"/>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0" y="188640"/>
            <a:ext cx="5976664" cy="3170099"/>
          </a:xfrm>
          <a:prstGeom prst="rect">
            <a:avLst/>
          </a:prstGeom>
        </p:spPr>
        <p:txBody>
          <a:bodyPr wrap="square">
            <a:spAutoFit/>
          </a:bodyPr>
          <a:lstStyle/>
          <a:p>
            <a:pPr eaLnBrk="0" hangingPunct="0"/>
            <a:r>
              <a:rPr lang="it-IT" sz="4000" dirty="0">
                <a:solidFill>
                  <a:prstClr val="black"/>
                </a:solidFill>
                <a:latin typeface="Calibri"/>
                <a:cs typeface="Times New Roman" pitchFamily="18" charset="0"/>
              </a:rPr>
              <a:t>Ma noi ti invochiamo</a:t>
            </a:r>
            <a:r>
              <a:rPr lang="it-IT" sz="4000" dirty="0" smtClean="0">
                <a:solidFill>
                  <a:prstClr val="black"/>
                </a:solidFill>
                <a:latin typeface="Calibri"/>
                <a:cs typeface="Times New Roman" pitchFamily="18" charset="0"/>
              </a:rPr>
              <a:t>,</a:t>
            </a:r>
          </a:p>
          <a:p>
            <a:pPr eaLnBrk="0" hangingPunct="0"/>
            <a:r>
              <a:rPr lang="it-IT" sz="4000" dirty="0" smtClean="0">
                <a:solidFill>
                  <a:prstClr val="black"/>
                </a:solidFill>
                <a:latin typeface="Calibri"/>
                <a:cs typeface="Times New Roman" pitchFamily="18" charset="0"/>
              </a:rPr>
              <a:t> </a:t>
            </a:r>
            <a:r>
              <a:rPr lang="it-IT" sz="4000" dirty="0">
                <a:solidFill>
                  <a:prstClr val="black"/>
                </a:solidFill>
                <a:latin typeface="Calibri"/>
                <a:cs typeface="Times New Roman" pitchFamily="18" charset="0"/>
              </a:rPr>
              <a:t>vieni</a:t>
            </a:r>
            <a:endParaRPr lang="it-IT" sz="4000" dirty="0">
              <a:solidFill>
                <a:prstClr val="black"/>
              </a:solidFill>
              <a:latin typeface="Calibri"/>
              <a:cs typeface="Arial" pitchFamily="34" charset="0"/>
            </a:endParaRPr>
          </a:p>
          <a:p>
            <a:pPr eaLnBrk="0" hangingPunct="0"/>
            <a:r>
              <a:rPr lang="it-IT" sz="4000" dirty="0">
                <a:solidFill>
                  <a:prstClr val="black"/>
                </a:solidFill>
                <a:latin typeface="Calibri"/>
                <a:cs typeface="Times New Roman" pitchFamily="18" charset="0"/>
              </a:rPr>
              <a:t>Ma noi ti </a:t>
            </a:r>
            <a:endParaRPr lang="it-IT" sz="4000" dirty="0" smtClean="0">
              <a:solidFill>
                <a:prstClr val="black"/>
              </a:solidFill>
              <a:latin typeface="Calibri"/>
              <a:cs typeface="Times New Roman" pitchFamily="18" charset="0"/>
            </a:endParaRPr>
          </a:p>
          <a:p>
            <a:pPr eaLnBrk="0" hangingPunct="0"/>
            <a:r>
              <a:rPr lang="it-IT" sz="4000" dirty="0" smtClean="0">
                <a:solidFill>
                  <a:prstClr val="black"/>
                </a:solidFill>
                <a:latin typeface="Calibri"/>
                <a:cs typeface="Times New Roman" pitchFamily="18" charset="0"/>
              </a:rPr>
              <a:t>vogliamo </a:t>
            </a:r>
          </a:p>
          <a:p>
            <a:pPr eaLnBrk="0" hangingPunct="0"/>
            <a:r>
              <a:rPr lang="it-IT" sz="4000" dirty="0" smtClean="0">
                <a:solidFill>
                  <a:prstClr val="black"/>
                </a:solidFill>
                <a:latin typeface="Calibri"/>
                <a:cs typeface="Times New Roman" pitchFamily="18" charset="0"/>
              </a:rPr>
              <a:t>accanto</a:t>
            </a:r>
            <a:endParaRPr lang="it-IT" sz="4000" dirty="0">
              <a:solidFill>
                <a:prstClr val="black"/>
              </a:solidFill>
              <a:latin typeface="Calibri"/>
              <a:cs typeface="Arial" pitchFamily="34" charset="0"/>
            </a:endParaRPr>
          </a:p>
        </p:txBody>
      </p:sp>
    </p:spTree>
    <p:extLst>
      <p:ext uri="{BB962C8B-B14F-4D97-AF65-F5344CB8AC3E}">
        <p14:creationId xmlns:p14="http://schemas.microsoft.com/office/powerpoint/2010/main" val="1305863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Fede\Desktop\Chiesa-accogliente_imagelarge.jpg"/>
          <p:cNvPicPr>
            <a:picLocks noChangeAspect="1" noChangeArrowheads="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72000" y="1700808"/>
            <a:ext cx="4572000" cy="5166358"/>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179512" y="188640"/>
            <a:ext cx="4608512" cy="1323439"/>
          </a:xfrm>
          <a:prstGeom prst="rect">
            <a:avLst/>
          </a:prstGeom>
        </p:spPr>
        <p:txBody>
          <a:bodyPr wrap="square">
            <a:spAutoFit/>
          </a:bodyPr>
          <a:lstStyle/>
          <a:p>
            <a:pPr eaLnBrk="0" hangingPunct="0"/>
            <a:r>
              <a:rPr lang="it-IT" sz="4000" dirty="0">
                <a:solidFill>
                  <a:prstClr val="black"/>
                </a:solidFill>
                <a:latin typeface="Calibri"/>
                <a:cs typeface="Times" pitchFamily="18" charset="0"/>
              </a:rPr>
              <a:t>La nostra casa è tua</a:t>
            </a:r>
          </a:p>
          <a:p>
            <a:pPr eaLnBrk="0" hangingPunct="0"/>
            <a:r>
              <a:rPr lang="it-IT" sz="4000" dirty="0">
                <a:solidFill>
                  <a:prstClr val="black"/>
                </a:solidFill>
                <a:latin typeface="Calibri"/>
                <a:cs typeface="Times" pitchFamily="18" charset="0"/>
              </a:rPr>
              <a:t>T’accoglieremo noi</a:t>
            </a:r>
          </a:p>
        </p:txBody>
      </p:sp>
    </p:spTree>
    <p:extLst>
      <p:ext uri="{BB962C8B-B14F-4D97-AF65-F5344CB8AC3E}">
        <p14:creationId xmlns:p14="http://schemas.microsoft.com/office/powerpoint/2010/main" val="2580753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27384"/>
            <a:ext cx="9137704" cy="1323439"/>
          </a:xfrm>
          <a:prstGeom prst="rect">
            <a:avLst/>
          </a:prstGeom>
        </p:spPr>
        <p:txBody>
          <a:bodyPr wrap="square">
            <a:spAutoFit/>
          </a:bodyPr>
          <a:lstStyle/>
          <a:p>
            <a:pPr algn="ctr" eaLnBrk="0" hangingPunct="0"/>
            <a:r>
              <a:rPr lang="it-IT" sz="4000" dirty="0">
                <a:solidFill>
                  <a:prstClr val="black"/>
                </a:solidFill>
                <a:latin typeface="Calibri"/>
                <a:cs typeface="Times New Roman" pitchFamily="18" charset="0"/>
              </a:rPr>
              <a:t>E tu che ritorni, tu che rinasci</a:t>
            </a:r>
            <a:endParaRPr lang="it-IT" sz="4000" dirty="0">
              <a:solidFill>
                <a:prstClr val="black"/>
              </a:solidFill>
              <a:latin typeface="Calibri"/>
              <a:cs typeface="Arial" pitchFamily="34" charset="0"/>
            </a:endParaRPr>
          </a:p>
          <a:p>
            <a:pPr algn="ctr" eaLnBrk="0" hangingPunct="0"/>
            <a:r>
              <a:rPr lang="it-IT" sz="4000" dirty="0">
                <a:solidFill>
                  <a:prstClr val="black"/>
                </a:solidFill>
                <a:latin typeface="Calibri"/>
                <a:cs typeface="Times New Roman" pitchFamily="18" charset="0"/>
              </a:rPr>
              <a:t>Dove c’è amore e </a:t>
            </a:r>
            <a:r>
              <a:rPr lang="it-IT" sz="4000" dirty="0" smtClean="0">
                <a:solidFill>
                  <a:prstClr val="black"/>
                </a:solidFill>
                <a:latin typeface="Calibri"/>
                <a:cs typeface="Times New Roman" pitchFamily="18" charset="0"/>
              </a:rPr>
              <a:t>carità, qui </a:t>
            </a:r>
            <a:r>
              <a:rPr lang="it-IT" sz="4000" dirty="0">
                <a:solidFill>
                  <a:prstClr val="black"/>
                </a:solidFill>
                <a:latin typeface="Calibri"/>
                <a:cs typeface="Times New Roman" pitchFamily="18" charset="0"/>
              </a:rPr>
              <a:t>sei </a:t>
            </a:r>
            <a:r>
              <a:rPr lang="it-IT" sz="4000" dirty="0" smtClean="0">
                <a:solidFill>
                  <a:prstClr val="black"/>
                </a:solidFill>
                <a:latin typeface="Calibri"/>
                <a:cs typeface="Times New Roman" pitchFamily="18" charset="0"/>
              </a:rPr>
              <a:t>presente</a:t>
            </a:r>
            <a:endParaRPr lang="it-IT" sz="4000" dirty="0">
              <a:solidFill>
                <a:prstClr val="black"/>
              </a:solidFill>
              <a:latin typeface="Calibri"/>
              <a:cs typeface="Arial" pitchFamily="34" charset="0"/>
            </a:endParaRPr>
          </a:p>
        </p:txBody>
      </p:sp>
      <p:pic>
        <p:nvPicPr>
          <p:cNvPr id="7170" name="Picture 2" descr="C:\Users\Fede\Desktop\abbraccio.jpg"/>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6296" y="1597069"/>
            <a:ext cx="9144000" cy="5260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789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Fede\Desktop\0710201117.03.56_clip_image004.jpg"/>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2326326" y="2131109"/>
            <a:ext cx="4909970" cy="3170099"/>
          </a:xfrm>
          <a:prstGeom prst="rect">
            <a:avLst/>
          </a:prstGeom>
        </p:spPr>
        <p:txBody>
          <a:bodyPr wrap="square">
            <a:spAutoFit/>
          </a:bodyPr>
          <a:lstStyle/>
          <a:p>
            <a:pPr eaLnBrk="0" hangingPunct="0"/>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Tu per davvero vieni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pPr eaLnBrk="0" hangingPunct="0"/>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Tu per davvero nasci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pPr eaLnBrk="0" hangingPunct="0"/>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Noi siamo uniti nel tuo nome e tu sei qui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pPr eaLnBrk="0" hangingPunct="0"/>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 </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p:txBody>
      </p:sp>
    </p:spTree>
    <p:extLst>
      <p:ext uri="{BB962C8B-B14F-4D97-AF65-F5344CB8AC3E}">
        <p14:creationId xmlns:p14="http://schemas.microsoft.com/office/powerpoint/2010/main" val="3338212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descr="natale12"/>
          <p:cNvPicPr>
            <a:picLocks noChangeAspect="1" noChangeArrowheads="1" noCrop="1"/>
          </p:cNvPicPr>
          <p:nvPr/>
        </p:nvPicPr>
        <p:blipFill>
          <a:blip r:embed="rId3"/>
          <a:srcRect/>
          <a:stretch>
            <a:fillRect/>
          </a:stretch>
        </p:blipFill>
        <p:spPr bwMode="auto">
          <a:xfrm>
            <a:off x="971550" y="2852738"/>
            <a:ext cx="6985000" cy="3146425"/>
          </a:xfrm>
          <a:prstGeom prst="rect">
            <a:avLst/>
          </a:prstGeom>
          <a:noFill/>
          <a:ln w="9525">
            <a:noFill/>
            <a:miter lim="800000"/>
            <a:headEnd/>
            <a:tailEnd/>
          </a:ln>
        </p:spPr>
      </p:pic>
      <p:sp>
        <p:nvSpPr>
          <p:cNvPr id="9220" name="WordArt 4"/>
          <p:cNvSpPr>
            <a:spLocks noChangeArrowheads="1" noChangeShapeType="1" noTextEdit="1"/>
          </p:cNvSpPr>
          <p:nvPr/>
        </p:nvSpPr>
        <p:spPr bwMode="auto">
          <a:xfrm>
            <a:off x="285750" y="285750"/>
            <a:ext cx="8572500" cy="2638425"/>
          </a:xfrm>
          <a:prstGeom prst="rect">
            <a:avLst/>
          </a:prstGeom>
        </p:spPr>
        <p:txBody>
          <a:bodyPr wrap="none" fromWordArt="1">
            <a:prstTxWarp prst="textCanUp">
              <a:avLst>
                <a:gd name="adj" fmla="val 85713"/>
              </a:avLst>
            </a:prstTxWarp>
          </a:bodyPr>
          <a:lstStyle/>
          <a:p>
            <a:pPr algn="ctr"/>
            <a:r>
              <a:rPr lang="it-IT"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0007" dist="310007" dir="7680000" sy="30000" kx="1300200" algn="ctr" rotWithShape="0">
                    <a:prstClr val="black">
                      <a:alpha val="32000"/>
                    </a:prstClr>
                  </a:outerShdw>
                </a:effectLst>
                <a:latin typeface="Palatino Linotype"/>
              </a:rPr>
              <a:t>Benedizione </a:t>
            </a:r>
          </a:p>
          <a:p>
            <a:pPr algn="ctr"/>
            <a:r>
              <a:rPr lang="it-IT"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0007" dist="310007" dir="7680000" sy="30000" kx="1300200" algn="ctr" rotWithShape="0">
                    <a:prstClr val="black">
                      <a:alpha val="32000"/>
                    </a:prstClr>
                  </a:outerShdw>
                </a:effectLst>
                <a:latin typeface="Palatino Linotype"/>
              </a:rPr>
              <a:t>delle statue di</a:t>
            </a:r>
          </a:p>
          <a:p>
            <a:pPr algn="ctr"/>
            <a:r>
              <a:rPr lang="it-IT"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0007" dist="310007" dir="7680000" sy="30000" kx="1300200" algn="ctr" rotWithShape="0">
                    <a:prstClr val="black">
                      <a:alpha val="32000"/>
                    </a:prstClr>
                  </a:outerShdw>
                </a:effectLst>
                <a:latin typeface="Palatino Linotype"/>
              </a:rPr>
              <a:t>Gesù Bambino</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fade">
                                      <p:cBhvr>
                                        <p:cTn id="7" dur="20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1" descr="J:\Colori\VitaDiGesu\Beatitudini 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378700"/>
          </a:xfrm>
          <a:prstGeom prst="rect">
            <a:avLst/>
          </a:prstGeom>
          <a:noFill/>
          <a:ln w="9525">
            <a:noFill/>
            <a:miter lim="800000"/>
            <a:headEnd/>
            <a:tailEnd/>
          </a:ln>
        </p:spPr>
      </p:pic>
    </p:spTree>
    <p:extLst>
      <p:ext uri="{BB962C8B-B14F-4D97-AF65-F5344CB8AC3E}">
        <p14:creationId xmlns:p14="http://schemas.microsoft.com/office/powerpoint/2010/main" val="856085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1"/>
          <p:cNvSpPr>
            <a:spLocks noChangeArrowheads="1"/>
          </p:cNvSpPr>
          <p:nvPr/>
        </p:nvSpPr>
        <p:spPr bwMode="auto">
          <a:xfrm>
            <a:off x="428596" y="214290"/>
            <a:ext cx="8215313" cy="5016758"/>
          </a:xfrm>
          <a:prstGeom prst="rect">
            <a:avLst/>
          </a:prstGeom>
          <a:noFill/>
          <a:ln w="9525">
            <a:noFill/>
            <a:miter lim="800000"/>
            <a:headEnd/>
            <a:tailEnd/>
          </a:ln>
        </p:spPr>
        <p:txBody>
          <a:bodyPr anchor="ctr">
            <a:spAutoFit/>
          </a:bodyPr>
          <a:lstStyle/>
          <a:p>
            <a:pPr algn="just" eaLnBrk="0" hangingPunct="0">
              <a:defRPr/>
            </a:pPr>
            <a:r>
              <a:rPr lang="it-IT" sz="4000" dirty="0" smtClean="0">
                <a:latin typeface="+mn-lt"/>
                <a:cs typeface="Times New Roman" pitchFamily="18" charset="0"/>
              </a:rPr>
              <a:t>O Dio, che ci hai dato il pegno della vita eterna, ascolta la nostra preghiera: quanto più si avvicina il gran giorno della nostra salvezza, tanto più cresca il nostro fervore, per celebrare degnamente il Natale del tuo Figlio. Egli vive e regna nei secoli dei secoli.</a:t>
            </a:r>
            <a:r>
              <a:rPr lang="it-IT" sz="4000" dirty="0">
                <a:latin typeface="+mn-lt"/>
                <a:cs typeface="Times New Roman" pitchFamily="18" charset="0"/>
              </a:rPr>
              <a:t>							</a:t>
            </a:r>
            <a:r>
              <a:rPr lang="it-IT" sz="4000" b="1" dirty="0">
                <a:effectLst>
                  <a:outerShdw blurRad="38100" dist="38100" dir="2700000" algn="tl">
                    <a:srgbClr val="000000">
                      <a:alpha val="43137"/>
                    </a:srgbClr>
                  </a:outerShdw>
                </a:effectLst>
                <a:latin typeface="+mn-lt"/>
                <a:cs typeface="Times New Roman" pitchFamily="18" charset="0"/>
              </a:rPr>
              <a:t>Amen. </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Immagine 1" descr="Presepe.jpg"/>
          <p:cNvPicPr>
            <a:picLocks noChangeAspect="1"/>
          </p:cNvPicPr>
          <p:nvPr/>
        </p:nvPicPr>
        <p:blipFill>
          <a:blip r:embed="rId2" cstate="email"/>
          <a:srcRect/>
          <a:stretch>
            <a:fillRect/>
          </a:stretch>
        </p:blipFill>
        <p:spPr bwMode="auto">
          <a:xfrm>
            <a:off x="1928813" y="0"/>
            <a:ext cx="5084762" cy="6858000"/>
          </a:xfrm>
          <a:prstGeom prst="rect">
            <a:avLst/>
          </a:prstGeom>
          <a:noFill/>
          <a:ln w="9525">
            <a:noFill/>
            <a:miter lim="800000"/>
            <a:headEnd/>
            <a:tailEnd/>
          </a:ln>
        </p:spPr>
      </p:pic>
      <p:sp>
        <p:nvSpPr>
          <p:cNvPr id="2" name="CasellaDiTesto 1"/>
          <p:cNvSpPr txBox="1"/>
          <p:nvPr/>
        </p:nvSpPr>
        <p:spPr>
          <a:xfrm>
            <a:off x="1835696" y="5276839"/>
            <a:ext cx="5256584" cy="1569660"/>
          </a:xfrm>
          <a:prstGeom prst="rect">
            <a:avLst/>
          </a:prstGeom>
          <a:solidFill>
            <a:srgbClr val="FFFFFF"/>
          </a:solidFill>
        </p:spPr>
        <p:txBody>
          <a:bodyPr wrap="square" rtlCol="0">
            <a:spAutoFit/>
          </a:bodyPr>
          <a:lstStyle/>
          <a:p>
            <a:pPr algn="ctr"/>
            <a:r>
              <a:rPr lang="it-IT" b="1" dirty="0" smtClean="0">
                <a:solidFill>
                  <a:srgbClr val="FF0000"/>
                </a:solidFill>
                <a:effectLst>
                  <a:outerShdw blurRad="38100" dist="38100" dir="2700000" algn="tl">
                    <a:srgbClr val="000000">
                      <a:alpha val="43137"/>
                    </a:srgbClr>
                  </a:outerShdw>
                </a:effectLst>
              </a:rPr>
              <a:t>OGGI</a:t>
            </a:r>
          </a:p>
          <a:p>
            <a:pPr algn="ctr"/>
            <a:r>
              <a:rPr lang="it-IT" b="1" dirty="0" smtClean="0">
                <a:solidFill>
                  <a:srgbClr val="FF0000"/>
                </a:solidFill>
                <a:effectLst>
                  <a:outerShdw blurRad="38100" dist="38100" dir="2700000" algn="tl">
                    <a:srgbClr val="000000">
                      <a:alpha val="43137"/>
                    </a:srgbClr>
                  </a:outerShdw>
                </a:effectLst>
              </a:rPr>
              <a:t>ORE 16 in CATTEDRALE</a:t>
            </a:r>
          </a:p>
          <a:p>
            <a:pPr algn="ctr"/>
            <a:r>
              <a:rPr lang="it-IT" b="1" dirty="0" smtClean="0">
                <a:solidFill>
                  <a:srgbClr val="FF0000"/>
                </a:solidFill>
                <a:effectLst>
                  <a:outerShdw blurRad="38100" dist="38100" dir="2700000" algn="tl">
                    <a:srgbClr val="000000">
                      <a:alpha val="43137"/>
                    </a:srgbClr>
                  </a:outerShdw>
                </a:effectLst>
              </a:rPr>
              <a:t>Proseguimento verso</a:t>
            </a:r>
          </a:p>
          <a:p>
            <a:pPr algn="ctr"/>
            <a:r>
              <a:rPr lang="it-IT" b="1" dirty="0" smtClean="0">
                <a:solidFill>
                  <a:srgbClr val="FF0000"/>
                </a:solidFill>
                <a:effectLst>
                  <a:outerShdw blurRad="38100" dist="38100" dir="2700000" algn="tl">
                    <a:srgbClr val="000000">
                      <a:alpha val="43137"/>
                    </a:srgbClr>
                  </a:outerShdw>
                </a:effectLst>
              </a:rPr>
              <a:t>PIAZZA DEL GRANO</a:t>
            </a:r>
            <a:endParaRPr lang="it-IT" b="1" dirty="0">
              <a:solidFill>
                <a:srgbClr val="FF0000"/>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CasellaDiTesto 1"/>
          <p:cNvSpPr txBox="1">
            <a:spLocks noChangeArrowheads="1"/>
          </p:cNvSpPr>
          <p:nvPr/>
        </p:nvSpPr>
        <p:spPr bwMode="auto">
          <a:xfrm>
            <a:off x="214313" y="142875"/>
            <a:ext cx="8929687" cy="5632450"/>
          </a:xfrm>
          <a:prstGeom prst="rect">
            <a:avLst/>
          </a:prstGeom>
          <a:noFill/>
          <a:ln w="9525">
            <a:noFill/>
            <a:miter lim="800000"/>
            <a:headEnd/>
            <a:tailEnd/>
          </a:ln>
        </p:spPr>
        <p:txBody>
          <a:bodyPr>
            <a:spAutoFit/>
          </a:bodyPr>
          <a:lstStyle/>
          <a:p>
            <a:pPr eaLnBrk="0" hangingPunct="0">
              <a:defRPr/>
            </a:pPr>
            <a:r>
              <a:rPr lang="it-IT" sz="4000" dirty="0">
                <a:latin typeface="+mn-lt"/>
                <a:cs typeface="+mn-cs"/>
              </a:rPr>
              <a:t>Il Signore sia con voi.</a:t>
            </a:r>
          </a:p>
          <a:p>
            <a:pPr eaLnBrk="0" hangingPunct="0">
              <a:defRPr/>
            </a:pPr>
            <a:r>
              <a:rPr lang="it-IT" sz="4000" b="1" dirty="0">
                <a:latin typeface="+mn-lt"/>
                <a:cs typeface="+mn-cs"/>
              </a:rPr>
              <a:t>E con il tuo spirito. </a:t>
            </a:r>
            <a:endParaRPr lang="it-IT" sz="4000" dirty="0">
              <a:latin typeface="+mn-lt"/>
              <a:cs typeface="+mn-cs"/>
            </a:endParaRPr>
          </a:p>
          <a:p>
            <a:pPr eaLnBrk="0" hangingPunct="0">
              <a:defRPr/>
            </a:pPr>
            <a:endParaRPr lang="it-IT" sz="4000" dirty="0">
              <a:latin typeface="+mn-lt"/>
              <a:cs typeface="+mn-cs"/>
            </a:endParaRPr>
          </a:p>
          <a:p>
            <a:pPr eaLnBrk="0" hangingPunct="0">
              <a:defRPr/>
            </a:pPr>
            <a:r>
              <a:rPr lang="it-IT" sz="4000" dirty="0">
                <a:latin typeface="+mn-lt"/>
                <a:cs typeface="+mn-cs"/>
              </a:rPr>
              <a:t>Vi benedica Dio onnipotente </a:t>
            </a:r>
          </a:p>
          <a:p>
            <a:pPr eaLnBrk="0" hangingPunct="0">
              <a:defRPr/>
            </a:pPr>
            <a:r>
              <a:rPr lang="it-IT" sz="4000" dirty="0">
                <a:latin typeface="+mn-lt"/>
                <a:cs typeface="+mn-cs"/>
              </a:rPr>
              <a:t>Padre e Figlio e Spirito Santo.		</a:t>
            </a:r>
          </a:p>
          <a:p>
            <a:pPr eaLnBrk="0" hangingPunct="0">
              <a:defRPr/>
            </a:pPr>
            <a:r>
              <a:rPr lang="it-IT" sz="4000" b="1" dirty="0">
                <a:latin typeface="+mn-lt"/>
                <a:cs typeface="+mn-cs"/>
              </a:rPr>
              <a:t>Amen. </a:t>
            </a:r>
            <a:endParaRPr lang="it-IT" sz="4000" dirty="0">
              <a:latin typeface="+mn-lt"/>
              <a:cs typeface="+mn-cs"/>
            </a:endParaRPr>
          </a:p>
          <a:p>
            <a:pPr eaLnBrk="0" hangingPunct="0">
              <a:defRPr/>
            </a:pPr>
            <a:endParaRPr lang="it-IT" sz="4000" dirty="0">
              <a:latin typeface="+mn-lt"/>
              <a:cs typeface="+mn-cs"/>
            </a:endParaRPr>
          </a:p>
          <a:p>
            <a:pPr eaLnBrk="0" hangingPunct="0">
              <a:defRPr/>
            </a:pPr>
            <a:r>
              <a:rPr lang="it-IT" sz="4000" dirty="0">
                <a:latin typeface="+mn-lt"/>
                <a:cs typeface="+mn-cs"/>
              </a:rPr>
              <a:t>Nel nome del Signore: andate in pace.</a:t>
            </a:r>
          </a:p>
          <a:p>
            <a:pPr eaLnBrk="0" hangingPunct="0">
              <a:defRPr/>
            </a:pPr>
            <a:r>
              <a:rPr lang="it-IT" sz="4000" b="1" dirty="0">
                <a:latin typeface="+mn-lt"/>
                <a:cs typeface="+mn-cs"/>
              </a:rPr>
              <a:t>Rendiamo grazie a Dio. </a:t>
            </a:r>
            <a:endParaRPr lang="it-IT" sz="4000" dirty="0">
              <a:latin typeface="+mn-lt"/>
              <a:cs typeface="+mn-cs"/>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6674" name="Picture 4" descr="http://comunicandoilsociale.files.wordpress.com/2007/12/natale.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1000100" y="285728"/>
            <a:ext cx="7297190" cy="6001643"/>
          </a:xfrm>
          <a:prstGeom prst="rect">
            <a:avLst/>
          </a:prstGeom>
          <a:solidFill>
            <a:srgbClr val="FFFFFF">
              <a:alpha val="50196"/>
            </a:srgbClr>
          </a:solidFill>
          <a:effectLst>
            <a:softEdge rad="317500"/>
          </a:effectLst>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0" hangingPunct="0">
              <a:defRPr/>
            </a:pPr>
            <a:r>
              <a:rPr lang="it-IT" sz="9600" b="1" dirty="0">
                <a:ln w="11430"/>
                <a:solidFill>
                  <a:srgbClr val="FF0000"/>
                </a:solidFill>
                <a:effectLst>
                  <a:outerShdw blurRad="80000" dist="40000" dir="5040000" algn="tl">
                    <a:srgbClr val="000000">
                      <a:alpha val="30000"/>
                    </a:srgbClr>
                  </a:outerShdw>
                </a:effectLst>
                <a:latin typeface="Kristen ITC" pitchFamily="66" charset="0"/>
                <a:cs typeface="+mn-cs"/>
              </a:rPr>
              <a:t>Ciao a tutti</a:t>
            </a:r>
          </a:p>
          <a:p>
            <a:pPr algn="ctr" eaLnBrk="0" hangingPunct="0">
              <a:defRPr/>
            </a:pPr>
            <a:r>
              <a:rPr lang="it-IT" sz="9600" b="1" dirty="0">
                <a:ln w="11430"/>
                <a:solidFill>
                  <a:srgbClr val="FF0000"/>
                </a:solidFill>
                <a:effectLst>
                  <a:outerShdw blurRad="80000" dist="40000" dir="5040000" algn="tl">
                    <a:srgbClr val="000000">
                      <a:alpha val="30000"/>
                    </a:srgbClr>
                  </a:outerShdw>
                </a:effectLst>
                <a:latin typeface="Kristen ITC" pitchFamily="66" charset="0"/>
                <a:cs typeface="+mn-cs"/>
              </a:rPr>
              <a:t>e</a:t>
            </a:r>
          </a:p>
          <a:p>
            <a:pPr algn="ctr" eaLnBrk="0" hangingPunct="0">
              <a:defRPr/>
            </a:pPr>
            <a:r>
              <a:rPr lang="it-IT" sz="9600" b="1" dirty="0">
                <a:ln w="11430"/>
                <a:solidFill>
                  <a:srgbClr val="FF0000"/>
                </a:solidFill>
                <a:effectLst>
                  <a:outerShdw blurRad="80000" dist="40000" dir="5040000" algn="tl">
                    <a:srgbClr val="000000">
                      <a:alpha val="30000"/>
                    </a:srgbClr>
                  </a:outerShdw>
                </a:effectLst>
                <a:latin typeface="Kristen ITC" pitchFamily="66" charset="0"/>
                <a:cs typeface="+mn-cs"/>
              </a:rPr>
              <a:t>buona</a:t>
            </a:r>
          </a:p>
          <a:p>
            <a:pPr algn="ctr" eaLnBrk="0" hangingPunct="0">
              <a:defRPr/>
            </a:pPr>
            <a:r>
              <a:rPr lang="it-IT" sz="9600" b="1" dirty="0">
                <a:ln w="11430"/>
                <a:solidFill>
                  <a:srgbClr val="FF0000"/>
                </a:solidFill>
                <a:effectLst>
                  <a:outerShdw blurRad="80000" dist="40000" dir="5040000" algn="tl">
                    <a:srgbClr val="000000">
                      <a:alpha val="30000"/>
                    </a:srgbClr>
                  </a:outerShdw>
                </a:effectLst>
                <a:latin typeface="Kristen ITC" pitchFamily="66" charset="0"/>
                <a:cs typeface="+mn-cs"/>
              </a:rPr>
              <a:t>domenica</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descr="C:\Users\Fede\Desktop\orme.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278197" y="4286256"/>
            <a:ext cx="8587607" cy="132343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defRPr/>
            </a:pPr>
            <a:r>
              <a:rPr lang="it-IT" sz="8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bg1">
                      <a:alpha val="40000"/>
                    </a:schemeClr>
                  </a:glow>
                  <a:outerShdw blurRad="50800" dist="39000" dir="5460000" algn="tl">
                    <a:srgbClr val="000000">
                      <a:alpha val="38000"/>
                    </a:srgbClr>
                  </a:outerShdw>
                </a:effectLst>
                <a:cs typeface="+mn-cs"/>
              </a:rPr>
              <a:t>Resta accanto a me</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Immagine 7" descr="37-strada-pienza.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84323" name="Rectangle 1"/>
          <p:cNvSpPr>
            <a:spLocks noChangeArrowheads="1"/>
          </p:cNvSpPr>
          <p:nvPr/>
        </p:nvSpPr>
        <p:spPr bwMode="auto">
          <a:xfrm>
            <a:off x="214313" y="106363"/>
            <a:ext cx="8786812" cy="4800600"/>
          </a:xfrm>
          <a:prstGeom prst="rect">
            <a:avLst/>
          </a:prstGeom>
          <a:solidFill>
            <a:srgbClr val="FFFFFF">
              <a:alpha val="69803"/>
            </a:srgbClr>
          </a:solidFill>
          <a:ln w="9525">
            <a:noFill/>
            <a:miter lim="800000"/>
            <a:headEnd/>
            <a:tailEnd/>
          </a:ln>
        </p:spPr>
        <p:txBody>
          <a:bodyPr anchor="ctr">
            <a:spAutoFit/>
          </a:bodyPr>
          <a:lstStyle/>
          <a:p>
            <a:pPr eaLnBrk="0" hangingPunct="0"/>
            <a:r>
              <a:rPr lang="it-IT" sz="4800">
                <a:solidFill>
                  <a:srgbClr val="FF0000"/>
                </a:solidFill>
                <a:latin typeface="Arial Black" pitchFamily="34" charset="0"/>
              </a:rPr>
              <a:t>Ora vado sulla mia strada </a:t>
            </a:r>
            <a:br>
              <a:rPr lang="it-IT" sz="4800">
                <a:solidFill>
                  <a:srgbClr val="FF0000"/>
                </a:solidFill>
                <a:latin typeface="Arial Black" pitchFamily="34" charset="0"/>
              </a:rPr>
            </a:br>
            <a:r>
              <a:rPr lang="it-IT" sz="4800">
                <a:solidFill>
                  <a:srgbClr val="FF0000"/>
                </a:solidFill>
                <a:latin typeface="Arial Black" pitchFamily="34" charset="0"/>
              </a:rPr>
              <a:t>con l’amore tuo </a:t>
            </a:r>
          </a:p>
          <a:p>
            <a:pPr eaLnBrk="0" hangingPunct="0"/>
            <a:r>
              <a:rPr lang="it-IT" sz="4800">
                <a:solidFill>
                  <a:srgbClr val="FF0000"/>
                </a:solidFill>
                <a:latin typeface="Arial Black" pitchFamily="34" charset="0"/>
              </a:rPr>
              <a:t>che mi guida. </a:t>
            </a:r>
          </a:p>
          <a:p>
            <a:pPr eaLnBrk="0" hangingPunct="0"/>
            <a:r>
              <a:rPr lang="it-IT" sz="4800">
                <a:solidFill>
                  <a:srgbClr val="FF0000"/>
                </a:solidFill>
                <a:latin typeface="Arial Black" pitchFamily="34" charset="0"/>
              </a:rPr>
              <a:t>Oh Signore, </a:t>
            </a:r>
          </a:p>
          <a:p>
            <a:pPr eaLnBrk="0" hangingPunct="0"/>
            <a:r>
              <a:rPr lang="it-IT" sz="4800">
                <a:solidFill>
                  <a:srgbClr val="FF0000"/>
                </a:solidFill>
                <a:latin typeface="Arial Black" pitchFamily="34" charset="0"/>
              </a:rPr>
              <a:t>ovunque io vada,</a:t>
            </a:r>
          </a:p>
          <a:p>
            <a:pPr eaLnBrk="0" hangingPunct="0"/>
            <a:r>
              <a:rPr lang="it-IT" sz="4800">
                <a:solidFill>
                  <a:srgbClr val="FF0000"/>
                </a:solidFill>
                <a:latin typeface="Arial Black" pitchFamily="34" charset="0"/>
              </a:rPr>
              <a:t>resta accanto a me </a:t>
            </a:r>
            <a:r>
              <a:rPr lang="it-IT" sz="1800">
                <a:solidFill>
                  <a:srgbClr val="FF0000"/>
                </a:solidFill>
                <a:latin typeface="Arial" pitchFamily="34" charset="0"/>
              </a:rPr>
              <a:t/>
            </a:r>
            <a:br>
              <a:rPr lang="it-IT" sz="1800">
                <a:solidFill>
                  <a:srgbClr val="FF0000"/>
                </a:solidFill>
                <a:latin typeface="Arial" pitchFamily="34" charset="0"/>
              </a:rPr>
            </a:br>
            <a:endParaRPr lang="it-IT" sz="1800">
              <a:solidFill>
                <a:srgbClr val="FF0000"/>
              </a:solidFill>
              <a:latin typeface="Arial" pitchFamily="34" charset="0"/>
            </a:endParaRPr>
          </a:p>
        </p:txBody>
      </p:sp>
      <p:pic>
        <p:nvPicPr>
          <p:cNvPr id="184324" name="Picture 2" descr="http://www.cybermidi.net/images/pixel.gif"/>
          <p:cNvPicPr>
            <a:picLocks noChangeAspect="1" noChangeArrowheads="1"/>
          </p:cNvPicPr>
          <p:nvPr/>
        </p:nvPicPr>
        <p:blipFill>
          <a:blip r:embed="rId3"/>
          <a:srcRect/>
          <a:stretch>
            <a:fillRect/>
          </a:stretch>
        </p:blipFill>
        <p:spPr bwMode="auto">
          <a:xfrm>
            <a:off x="155575" y="-411163"/>
            <a:ext cx="190500" cy="190500"/>
          </a:xfrm>
          <a:prstGeom prst="rect">
            <a:avLst/>
          </a:prstGeom>
          <a:noFill/>
          <a:ln w="9525">
            <a:noFill/>
            <a:miter lim="800000"/>
            <a:headEnd/>
            <a:tailEnd/>
          </a:ln>
        </p:spPr>
      </p:pic>
      <p:pic>
        <p:nvPicPr>
          <p:cNvPr id="184325" name="Picture 3" descr="http://www.cybermidi.net/images/pixel.gif"/>
          <p:cNvPicPr>
            <a:picLocks noChangeAspect="1" noChangeArrowheads="1"/>
          </p:cNvPicPr>
          <p:nvPr/>
        </p:nvPicPr>
        <p:blipFill>
          <a:blip r:embed="rId3"/>
          <a:srcRect/>
          <a:stretch>
            <a:fillRect/>
          </a:stretch>
        </p:blipFill>
        <p:spPr bwMode="auto">
          <a:xfrm>
            <a:off x="155575" y="-136525"/>
            <a:ext cx="190500" cy="190500"/>
          </a:xfrm>
          <a:prstGeom prst="rect">
            <a:avLst/>
          </a:prstGeom>
          <a:noFill/>
          <a:ln w="9525">
            <a:noFill/>
            <a:miter lim="800000"/>
            <a:headEnd/>
            <a:tailEnd/>
          </a:ln>
        </p:spPr>
      </p:pic>
      <p:pic>
        <p:nvPicPr>
          <p:cNvPr id="184326" name="Picture 4" descr="http://www.cybermidi.net/images/pixel.gif"/>
          <p:cNvPicPr>
            <a:picLocks noChangeAspect="1" noChangeArrowheads="1"/>
          </p:cNvPicPr>
          <p:nvPr/>
        </p:nvPicPr>
        <p:blipFill>
          <a:blip r:embed="rId3"/>
          <a:srcRect/>
          <a:stretch>
            <a:fillRect/>
          </a:stretch>
        </p:blipFill>
        <p:spPr bwMode="auto">
          <a:xfrm>
            <a:off x="155575" y="138113"/>
            <a:ext cx="190500" cy="1905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Immagine 5" descr="Orme%20sulla%20sabbia.jpg"/>
          <p:cNvPicPr>
            <a:picLocks noChangeAspect="1"/>
          </p:cNvPicPr>
          <p:nvPr/>
        </p:nvPicPr>
        <p:blipFill>
          <a:blip r:embed="rId2"/>
          <a:srcRect/>
          <a:stretch>
            <a:fillRect/>
          </a:stretch>
        </p:blipFill>
        <p:spPr bwMode="auto">
          <a:xfrm>
            <a:off x="0" y="0"/>
            <a:ext cx="9144000" cy="6858000"/>
          </a:xfrm>
          <a:prstGeom prst="rect">
            <a:avLst/>
          </a:prstGeom>
          <a:solidFill>
            <a:schemeClr val="bg1"/>
          </a:solidFill>
          <a:ln w="9525">
            <a:noFill/>
            <a:miter lim="800000"/>
            <a:headEnd/>
            <a:tailEnd/>
          </a:ln>
        </p:spPr>
      </p:pic>
      <p:sp>
        <p:nvSpPr>
          <p:cNvPr id="25601" name="Rectangle 1"/>
          <p:cNvSpPr>
            <a:spLocks noChangeArrowheads="1"/>
          </p:cNvSpPr>
          <p:nvPr/>
        </p:nvSpPr>
        <p:spPr bwMode="auto">
          <a:xfrm>
            <a:off x="5000628" y="214290"/>
            <a:ext cx="3929058" cy="4524315"/>
          </a:xfrm>
          <a:prstGeom prst="rect">
            <a:avLst/>
          </a:prstGeom>
          <a:solidFill>
            <a:schemeClr val="bg1">
              <a:alpha val="37000"/>
            </a:schemeClr>
          </a:solidFill>
          <a:ln w="9525">
            <a:noFill/>
            <a:miter lim="800000"/>
            <a:headEnd/>
            <a:tailEnd/>
          </a:ln>
          <a:effectLst>
            <a:softEdge rad="63500"/>
          </a:effectLst>
        </p:spPr>
        <p:txBody>
          <a:bodyPr anchor="ctr">
            <a:spAutoFit/>
          </a:bodyPr>
          <a:lstStyle/>
          <a:p>
            <a:pPr algn="r" eaLnBrk="0" hangingPunct="0">
              <a:defRPr/>
            </a:pPr>
            <a:r>
              <a:rPr lang="it-IT" sz="4800" b="1" dirty="0">
                <a:solidFill>
                  <a:srgbClr val="000000"/>
                </a:solidFill>
                <a:latin typeface="Arial Black" pitchFamily="34" charset="0"/>
              </a:rPr>
              <a:t>Io ti prego, stammi vicino </a:t>
            </a:r>
            <a:r>
              <a:rPr lang="it-IT" sz="4800" dirty="0">
                <a:solidFill>
                  <a:prstClr val="black"/>
                </a:solidFill>
                <a:latin typeface="Arial Black" pitchFamily="34" charset="0"/>
              </a:rPr>
              <a:t/>
            </a:r>
            <a:br>
              <a:rPr lang="it-IT" sz="4800" dirty="0">
                <a:solidFill>
                  <a:prstClr val="black"/>
                </a:solidFill>
                <a:latin typeface="Arial Black" pitchFamily="34" charset="0"/>
              </a:rPr>
            </a:br>
            <a:r>
              <a:rPr lang="it-IT" sz="4800" b="1" dirty="0">
                <a:solidFill>
                  <a:srgbClr val="000000"/>
                </a:solidFill>
                <a:latin typeface="Arial Black" pitchFamily="34" charset="0"/>
              </a:rPr>
              <a:t>ogni passo del mio cammino</a:t>
            </a:r>
            <a:endParaRPr lang="it-IT" sz="1800" dirty="0">
              <a:solidFill>
                <a:prstClr val="black"/>
              </a:solidFill>
              <a:latin typeface="Arial" pitchFamily="34" charset="0"/>
            </a:endParaRPr>
          </a:p>
        </p:txBody>
      </p:sp>
      <p:pic>
        <p:nvPicPr>
          <p:cNvPr id="185350" name="Picture 2" descr="http://www.cybermidi.net/images/pixel.gif"/>
          <p:cNvPicPr>
            <a:picLocks noChangeAspect="1" noChangeArrowheads="1"/>
          </p:cNvPicPr>
          <p:nvPr/>
        </p:nvPicPr>
        <p:blipFill>
          <a:blip r:embed="rId3"/>
          <a:srcRect/>
          <a:stretch>
            <a:fillRect/>
          </a:stretch>
        </p:blipFill>
        <p:spPr bwMode="auto">
          <a:xfrm>
            <a:off x="155575" y="-411163"/>
            <a:ext cx="190500" cy="190500"/>
          </a:xfrm>
          <a:prstGeom prst="rect">
            <a:avLst/>
          </a:prstGeom>
          <a:noFill/>
          <a:ln w="9525">
            <a:noFill/>
            <a:miter lim="800000"/>
            <a:headEnd/>
            <a:tailEnd/>
          </a:ln>
        </p:spPr>
      </p:pic>
      <p:pic>
        <p:nvPicPr>
          <p:cNvPr id="185351" name="Picture 3" descr="http://www.cybermidi.net/images/pixel.gif"/>
          <p:cNvPicPr>
            <a:picLocks noChangeAspect="1" noChangeArrowheads="1"/>
          </p:cNvPicPr>
          <p:nvPr/>
        </p:nvPicPr>
        <p:blipFill>
          <a:blip r:embed="rId3"/>
          <a:srcRect/>
          <a:stretch>
            <a:fillRect/>
          </a:stretch>
        </p:blipFill>
        <p:spPr bwMode="auto">
          <a:xfrm>
            <a:off x="155575" y="-136525"/>
            <a:ext cx="190500" cy="190500"/>
          </a:xfrm>
          <a:prstGeom prst="rect">
            <a:avLst/>
          </a:prstGeom>
          <a:noFill/>
          <a:ln w="9525">
            <a:noFill/>
            <a:miter lim="800000"/>
            <a:headEnd/>
            <a:tailEnd/>
          </a:ln>
        </p:spPr>
      </p:pic>
      <p:pic>
        <p:nvPicPr>
          <p:cNvPr id="185352" name="Picture 4" descr="http://www.cybermidi.net/images/pixel.gif"/>
          <p:cNvPicPr>
            <a:picLocks noChangeAspect="1" noChangeArrowheads="1"/>
          </p:cNvPicPr>
          <p:nvPr/>
        </p:nvPicPr>
        <p:blipFill>
          <a:blip r:embed="rId3"/>
          <a:srcRect/>
          <a:stretch>
            <a:fillRect/>
          </a:stretch>
        </p:blipFill>
        <p:spPr bwMode="auto">
          <a:xfrm>
            <a:off x="155575" y="138113"/>
            <a:ext cx="190500" cy="1905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8" descr="Clicca per immagine full size"/>
          <p:cNvPicPr>
            <a:picLocks noChangeAspect="1" noChangeArrowheads="1"/>
          </p:cNvPicPr>
          <p:nvPr/>
        </p:nvPicPr>
        <p:blipFill>
          <a:blip r:embed="rId2"/>
          <a:srcRect/>
          <a:stretch>
            <a:fillRect/>
          </a:stretch>
        </p:blipFill>
        <p:spPr bwMode="auto">
          <a:xfrm>
            <a:off x="0" y="0"/>
            <a:ext cx="6137275" cy="6858000"/>
          </a:xfrm>
          <a:prstGeom prst="rect">
            <a:avLst/>
          </a:prstGeom>
          <a:noFill/>
          <a:ln w="9525">
            <a:noFill/>
            <a:miter lim="800000"/>
            <a:headEnd/>
            <a:tailEnd/>
          </a:ln>
        </p:spPr>
      </p:pic>
      <p:sp>
        <p:nvSpPr>
          <p:cNvPr id="186371" name="Rettangolo 1"/>
          <p:cNvSpPr>
            <a:spLocks noChangeArrowheads="1"/>
          </p:cNvSpPr>
          <p:nvPr/>
        </p:nvSpPr>
        <p:spPr bwMode="auto">
          <a:xfrm>
            <a:off x="4286250" y="428625"/>
            <a:ext cx="4572000" cy="3786188"/>
          </a:xfrm>
          <a:prstGeom prst="rect">
            <a:avLst/>
          </a:prstGeom>
          <a:noFill/>
          <a:ln w="9525">
            <a:noFill/>
            <a:miter lim="800000"/>
            <a:headEnd/>
            <a:tailEnd/>
          </a:ln>
        </p:spPr>
        <p:txBody>
          <a:bodyPr>
            <a:spAutoFit/>
          </a:bodyPr>
          <a:lstStyle/>
          <a:p>
            <a:pPr algn="r" eaLnBrk="0" hangingPunct="0"/>
            <a:r>
              <a:rPr lang="it-IT" sz="4800" b="1">
                <a:solidFill>
                  <a:srgbClr val="000000"/>
                </a:solidFill>
                <a:latin typeface="Arial Black" pitchFamily="34" charset="0"/>
              </a:rPr>
              <a:t>ogni notte,</a:t>
            </a:r>
          </a:p>
          <a:p>
            <a:pPr algn="r" eaLnBrk="0" hangingPunct="0"/>
            <a:r>
              <a:rPr lang="it-IT" sz="4800" b="1">
                <a:solidFill>
                  <a:srgbClr val="000000"/>
                </a:solidFill>
                <a:latin typeface="Arial Black" pitchFamily="34" charset="0"/>
              </a:rPr>
              <a:t>ogni mattino resta accanto </a:t>
            </a:r>
          </a:p>
          <a:p>
            <a:pPr algn="r" eaLnBrk="0" hangingPunct="0"/>
            <a:r>
              <a:rPr lang="it-IT" sz="4800" b="1">
                <a:solidFill>
                  <a:srgbClr val="000000"/>
                </a:solidFill>
                <a:latin typeface="Arial Black" pitchFamily="34" charset="0"/>
              </a:rPr>
              <a:t>a me.</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Immagine 7" descr="37-strada-pienza.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87395" name="Rectangle 1"/>
          <p:cNvSpPr>
            <a:spLocks noChangeArrowheads="1"/>
          </p:cNvSpPr>
          <p:nvPr/>
        </p:nvSpPr>
        <p:spPr bwMode="auto">
          <a:xfrm>
            <a:off x="214313" y="106363"/>
            <a:ext cx="8786812" cy="4800600"/>
          </a:xfrm>
          <a:prstGeom prst="rect">
            <a:avLst/>
          </a:prstGeom>
          <a:solidFill>
            <a:srgbClr val="FFFFFF">
              <a:alpha val="69803"/>
            </a:srgbClr>
          </a:solidFill>
          <a:ln w="9525">
            <a:noFill/>
            <a:miter lim="800000"/>
            <a:headEnd/>
            <a:tailEnd/>
          </a:ln>
        </p:spPr>
        <p:txBody>
          <a:bodyPr anchor="ctr">
            <a:spAutoFit/>
          </a:bodyPr>
          <a:lstStyle/>
          <a:p>
            <a:pPr eaLnBrk="0" hangingPunct="0"/>
            <a:r>
              <a:rPr lang="it-IT" sz="4800">
                <a:solidFill>
                  <a:srgbClr val="FF0000"/>
                </a:solidFill>
                <a:latin typeface="Arial Black" pitchFamily="34" charset="0"/>
              </a:rPr>
              <a:t>Ora vado sulla mia strada </a:t>
            </a:r>
            <a:br>
              <a:rPr lang="it-IT" sz="4800">
                <a:solidFill>
                  <a:srgbClr val="FF0000"/>
                </a:solidFill>
                <a:latin typeface="Arial Black" pitchFamily="34" charset="0"/>
              </a:rPr>
            </a:br>
            <a:r>
              <a:rPr lang="it-IT" sz="4800">
                <a:solidFill>
                  <a:srgbClr val="FF0000"/>
                </a:solidFill>
                <a:latin typeface="Arial Black" pitchFamily="34" charset="0"/>
              </a:rPr>
              <a:t>con l’amore tuo </a:t>
            </a:r>
          </a:p>
          <a:p>
            <a:pPr eaLnBrk="0" hangingPunct="0"/>
            <a:r>
              <a:rPr lang="it-IT" sz="4800">
                <a:solidFill>
                  <a:srgbClr val="FF0000"/>
                </a:solidFill>
                <a:latin typeface="Arial Black" pitchFamily="34" charset="0"/>
              </a:rPr>
              <a:t>che mi guida. </a:t>
            </a:r>
          </a:p>
          <a:p>
            <a:pPr eaLnBrk="0" hangingPunct="0"/>
            <a:r>
              <a:rPr lang="it-IT" sz="4800">
                <a:solidFill>
                  <a:srgbClr val="FF0000"/>
                </a:solidFill>
                <a:latin typeface="Arial Black" pitchFamily="34" charset="0"/>
              </a:rPr>
              <a:t>Oh Signore, </a:t>
            </a:r>
          </a:p>
          <a:p>
            <a:pPr eaLnBrk="0" hangingPunct="0"/>
            <a:r>
              <a:rPr lang="it-IT" sz="4800">
                <a:solidFill>
                  <a:srgbClr val="FF0000"/>
                </a:solidFill>
                <a:latin typeface="Arial Black" pitchFamily="34" charset="0"/>
              </a:rPr>
              <a:t>ovunque io vada,</a:t>
            </a:r>
          </a:p>
          <a:p>
            <a:pPr eaLnBrk="0" hangingPunct="0"/>
            <a:r>
              <a:rPr lang="it-IT" sz="4800">
                <a:solidFill>
                  <a:srgbClr val="FF0000"/>
                </a:solidFill>
                <a:latin typeface="Arial Black" pitchFamily="34" charset="0"/>
              </a:rPr>
              <a:t>resta accanto a me </a:t>
            </a:r>
            <a:r>
              <a:rPr lang="it-IT" sz="1800">
                <a:solidFill>
                  <a:srgbClr val="FF0000"/>
                </a:solidFill>
                <a:latin typeface="Arial" pitchFamily="34" charset="0"/>
              </a:rPr>
              <a:t/>
            </a:r>
            <a:br>
              <a:rPr lang="it-IT" sz="1800">
                <a:solidFill>
                  <a:srgbClr val="FF0000"/>
                </a:solidFill>
                <a:latin typeface="Arial" pitchFamily="34" charset="0"/>
              </a:rPr>
            </a:br>
            <a:endParaRPr lang="it-IT" sz="1800">
              <a:solidFill>
                <a:srgbClr val="FF0000"/>
              </a:solidFill>
              <a:latin typeface="Arial" pitchFamily="34" charset="0"/>
            </a:endParaRPr>
          </a:p>
        </p:txBody>
      </p:sp>
      <p:pic>
        <p:nvPicPr>
          <p:cNvPr id="187396" name="Picture 2" descr="http://www.cybermidi.net/images/pixel.gif"/>
          <p:cNvPicPr>
            <a:picLocks noChangeAspect="1" noChangeArrowheads="1"/>
          </p:cNvPicPr>
          <p:nvPr/>
        </p:nvPicPr>
        <p:blipFill>
          <a:blip r:embed="rId3"/>
          <a:srcRect/>
          <a:stretch>
            <a:fillRect/>
          </a:stretch>
        </p:blipFill>
        <p:spPr bwMode="auto">
          <a:xfrm>
            <a:off x="155575" y="-411163"/>
            <a:ext cx="190500" cy="190500"/>
          </a:xfrm>
          <a:prstGeom prst="rect">
            <a:avLst/>
          </a:prstGeom>
          <a:noFill/>
          <a:ln w="9525">
            <a:noFill/>
            <a:miter lim="800000"/>
            <a:headEnd/>
            <a:tailEnd/>
          </a:ln>
        </p:spPr>
      </p:pic>
      <p:pic>
        <p:nvPicPr>
          <p:cNvPr id="187397" name="Picture 3" descr="http://www.cybermidi.net/images/pixel.gif"/>
          <p:cNvPicPr>
            <a:picLocks noChangeAspect="1" noChangeArrowheads="1"/>
          </p:cNvPicPr>
          <p:nvPr/>
        </p:nvPicPr>
        <p:blipFill>
          <a:blip r:embed="rId3"/>
          <a:srcRect/>
          <a:stretch>
            <a:fillRect/>
          </a:stretch>
        </p:blipFill>
        <p:spPr bwMode="auto">
          <a:xfrm>
            <a:off x="155575" y="-136525"/>
            <a:ext cx="190500" cy="190500"/>
          </a:xfrm>
          <a:prstGeom prst="rect">
            <a:avLst/>
          </a:prstGeom>
          <a:noFill/>
          <a:ln w="9525">
            <a:noFill/>
            <a:miter lim="800000"/>
            <a:headEnd/>
            <a:tailEnd/>
          </a:ln>
        </p:spPr>
      </p:pic>
      <p:pic>
        <p:nvPicPr>
          <p:cNvPr id="187398" name="Picture 4" descr="http://www.cybermidi.net/images/pixel.gif"/>
          <p:cNvPicPr>
            <a:picLocks noChangeAspect="1" noChangeArrowheads="1"/>
          </p:cNvPicPr>
          <p:nvPr/>
        </p:nvPicPr>
        <p:blipFill>
          <a:blip r:embed="rId3"/>
          <a:srcRect/>
          <a:stretch>
            <a:fillRect/>
          </a:stretch>
        </p:blipFill>
        <p:spPr bwMode="auto">
          <a:xfrm>
            <a:off x="155575" y="138113"/>
            <a:ext cx="190500" cy="1905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licca per immagine full size"/>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9155" name="Text Box 4"/>
          <p:cNvSpPr txBox="1">
            <a:spLocks noChangeArrowheads="1"/>
          </p:cNvSpPr>
          <p:nvPr/>
        </p:nvSpPr>
        <p:spPr bwMode="auto">
          <a:xfrm>
            <a:off x="285720" y="142852"/>
            <a:ext cx="8572560" cy="5016758"/>
          </a:xfrm>
          <a:prstGeom prst="rect">
            <a:avLst/>
          </a:prstGeom>
          <a:solidFill>
            <a:srgbClr val="FFFFFF">
              <a:alpha val="69804"/>
            </a:srgbClr>
          </a:solidFill>
          <a:ln w="9525">
            <a:noFill/>
            <a:miter lim="800000"/>
            <a:headEnd/>
            <a:tailEnd/>
          </a:ln>
          <a:effectLst>
            <a:softEdge rad="317500"/>
          </a:effectLst>
        </p:spPr>
        <p:txBody>
          <a:bodyPr wrap="square">
            <a:spAutoFit/>
          </a:bodyPr>
          <a:lstStyle/>
          <a:p>
            <a:pPr algn="ctr"/>
            <a:r>
              <a:rPr lang="it-IT" sz="4000" dirty="0">
                <a:latin typeface="+mj-lt"/>
              </a:rPr>
              <a:t>O Dio, Padre santo, </a:t>
            </a:r>
          </a:p>
          <a:p>
            <a:pPr algn="ctr"/>
            <a:r>
              <a:rPr lang="it-IT" sz="4000" dirty="0">
                <a:latin typeface="+mj-lt"/>
              </a:rPr>
              <a:t>che hai tanto amato gli uomini da inviare il tuo Figlio unigenito, nato da te prima di tutti i secoli, degnati di benedire queste statue di Gesù Bambino, </a:t>
            </a:r>
          </a:p>
          <a:p>
            <a:pPr algn="ctr"/>
            <a:r>
              <a:rPr lang="it-IT" sz="4000" dirty="0">
                <a:latin typeface="+mj-lt"/>
              </a:rPr>
              <a:t>che faranno la gioia </a:t>
            </a:r>
          </a:p>
          <a:p>
            <a:pPr algn="ctr"/>
            <a:r>
              <a:rPr lang="it-IT" sz="4000" dirty="0">
                <a:latin typeface="+mj-lt"/>
              </a:rPr>
              <a:t>delle famiglie cristiane. </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Immagine 5" descr="Orme%20sulla%20sabbia.jpg"/>
          <p:cNvPicPr>
            <a:picLocks noChangeAspect="1"/>
          </p:cNvPicPr>
          <p:nvPr/>
        </p:nvPicPr>
        <p:blipFill>
          <a:blip r:embed="rId2"/>
          <a:srcRect/>
          <a:stretch>
            <a:fillRect/>
          </a:stretch>
        </p:blipFill>
        <p:spPr bwMode="auto">
          <a:xfrm>
            <a:off x="0" y="0"/>
            <a:ext cx="9144000" cy="6858000"/>
          </a:xfrm>
          <a:prstGeom prst="rect">
            <a:avLst/>
          </a:prstGeom>
          <a:solidFill>
            <a:schemeClr val="bg1"/>
          </a:solidFill>
          <a:ln w="9525">
            <a:noFill/>
            <a:miter lim="800000"/>
            <a:headEnd/>
            <a:tailEnd/>
          </a:ln>
        </p:spPr>
      </p:pic>
      <p:sp>
        <p:nvSpPr>
          <p:cNvPr id="25601" name="Rectangle 1"/>
          <p:cNvSpPr>
            <a:spLocks noChangeArrowheads="1"/>
          </p:cNvSpPr>
          <p:nvPr/>
        </p:nvSpPr>
        <p:spPr bwMode="auto">
          <a:xfrm>
            <a:off x="5000628" y="214290"/>
            <a:ext cx="3929058" cy="4524315"/>
          </a:xfrm>
          <a:prstGeom prst="rect">
            <a:avLst/>
          </a:prstGeom>
          <a:solidFill>
            <a:schemeClr val="bg1">
              <a:alpha val="37000"/>
            </a:schemeClr>
          </a:solidFill>
          <a:ln w="9525">
            <a:noFill/>
            <a:miter lim="800000"/>
            <a:headEnd/>
            <a:tailEnd/>
          </a:ln>
          <a:effectLst>
            <a:softEdge rad="63500"/>
          </a:effectLst>
        </p:spPr>
        <p:txBody>
          <a:bodyPr anchor="ctr">
            <a:spAutoFit/>
          </a:bodyPr>
          <a:lstStyle/>
          <a:p>
            <a:pPr algn="r" eaLnBrk="0" hangingPunct="0">
              <a:defRPr/>
            </a:pPr>
            <a:r>
              <a:rPr lang="it-IT" sz="4800" b="1" dirty="0">
                <a:solidFill>
                  <a:srgbClr val="000000"/>
                </a:solidFill>
                <a:latin typeface="Arial Black" pitchFamily="34" charset="0"/>
              </a:rPr>
              <a:t>Io ti prego, stammi vicino </a:t>
            </a:r>
            <a:r>
              <a:rPr lang="it-IT" sz="4800" dirty="0">
                <a:solidFill>
                  <a:prstClr val="black"/>
                </a:solidFill>
                <a:latin typeface="Arial Black" pitchFamily="34" charset="0"/>
              </a:rPr>
              <a:t/>
            </a:r>
            <a:br>
              <a:rPr lang="it-IT" sz="4800" dirty="0">
                <a:solidFill>
                  <a:prstClr val="black"/>
                </a:solidFill>
                <a:latin typeface="Arial Black" pitchFamily="34" charset="0"/>
              </a:rPr>
            </a:br>
            <a:r>
              <a:rPr lang="it-IT" sz="4800" b="1" dirty="0">
                <a:solidFill>
                  <a:srgbClr val="000000"/>
                </a:solidFill>
                <a:latin typeface="Arial Black" pitchFamily="34" charset="0"/>
              </a:rPr>
              <a:t>ogni passo del mio cammino</a:t>
            </a:r>
            <a:endParaRPr lang="it-IT" sz="1800" dirty="0">
              <a:solidFill>
                <a:prstClr val="black"/>
              </a:solidFill>
              <a:latin typeface="Arial" pitchFamily="34" charset="0"/>
            </a:endParaRPr>
          </a:p>
        </p:txBody>
      </p:sp>
      <p:pic>
        <p:nvPicPr>
          <p:cNvPr id="188422" name="Picture 2" descr="http://www.cybermidi.net/images/pixel.gif"/>
          <p:cNvPicPr>
            <a:picLocks noChangeAspect="1" noChangeArrowheads="1"/>
          </p:cNvPicPr>
          <p:nvPr/>
        </p:nvPicPr>
        <p:blipFill>
          <a:blip r:embed="rId3"/>
          <a:srcRect/>
          <a:stretch>
            <a:fillRect/>
          </a:stretch>
        </p:blipFill>
        <p:spPr bwMode="auto">
          <a:xfrm>
            <a:off x="155575" y="-411163"/>
            <a:ext cx="190500" cy="190500"/>
          </a:xfrm>
          <a:prstGeom prst="rect">
            <a:avLst/>
          </a:prstGeom>
          <a:noFill/>
          <a:ln w="9525">
            <a:noFill/>
            <a:miter lim="800000"/>
            <a:headEnd/>
            <a:tailEnd/>
          </a:ln>
        </p:spPr>
      </p:pic>
      <p:pic>
        <p:nvPicPr>
          <p:cNvPr id="188423" name="Picture 3" descr="http://www.cybermidi.net/images/pixel.gif"/>
          <p:cNvPicPr>
            <a:picLocks noChangeAspect="1" noChangeArrowheads="1"/>
          </p:cNvPicPr>
          <p:nvPr/>
        </p:nvPicPr>
        <p:blipFill>
          <a:blip r:embed="rId3"/>
          <a:srcRect/>
          <a:stretch>
            <a:fillRect/>
          </a:stretch>
        </p:blipFill>
        <p:spPr bwMode="auto">
          <a:xfrm>
            <a:off x="155575" y="-136525"/>
            <a:ext cx="190500" cy="190500"/>
          </a:xfrm>
          <a:prstGeom prst="rect">
            <a:avLst/>
          </a:prstGeom>
          <a:noFill/>
          <a:ln w="9525">
            <a:noFill/>
            <a:miter lim="800000"/>
            <a:headEnd/>
            <a:tailEnd/>
          </a:ln>
        </p:spPr>
      </p:pic>
      <p:pic>
        <p:nvPicPr>
          <p:cNvPr id="188424" name="Picture 4" descr="http://www.cybermidi.net/images/pixel.gif"/>
          <p:cNvPicPr>
            <a:picLocks noChangeAspect="1" noChangeArrowheads="1"/>
          </p:cNvPicPr>
          <p:nvPr/>
        </p:nvPicPr>
        <p:blipFill>
          <a:blip r:embed="rId3"/>
          <a:srcRect/>
          <a:stretch>
            <a:fillRect/>
          </a:stretch>
        </p:blipFill>
        <p:spPr bwMode="auto">
          <a:xfrm>
            <a:off x="155575" y="138113"/>
            <a:ext cx="190500" cy="1905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8" descr="Clicca per immagine full size"/>
          <p:cNvPicPr>
            <a:picLocks noChangeAspect="1" noChangeArrowheads="1"/>
          </p:cNvPicPr>
          <p:nvPr/>
        </p:nvPicPr>
        <p:blipFill>
          <a:blip r:embed="rId2"/>
          <a:srcRect/>
          <a:stretch>
            <a:fillRect/>
          </a:stretch>
        </p:blipFill>
        <p:spPr bwMode="auto">
          <a:xfrm>
            <a:off x="0" y="0"/>
            <a:ext cx="6137275" cy="6858000"/>
          </a:xfrm>
          <a:prstGeom prst="rect">
            <a:avLst/>
          </a:prstGeom>
          <a:noFill/>
          <a:ln w="9525">
            <a:noFill/>
            <a:miter lim="800000"/>
            <a:headEnd/>
            <a:tailEnd/>
          </a:ln>
        </p:spPr>
      </p:pic>
      <p:sp>
        <p:nvSpPr>
          <p:cNvPr id="189443" name="Rettangolo 1"/>
          <p:cNvSpPr>
            <a:spLocks noChangeArrowheads="1"/>
          </p:cNvSpPr>
          <p:nvPr/>
        </p:nvSpPr>
        <p:spPr bwMode="auto">
          <a:xfrm>
            <a:off x="4286250" y="428625"/>
            <a:ext cx="4572000" cy="3786188"/>
          </a:xfrm>
          <a:prstGeom prst="rect">
            <a:avLst/>
          </a:prstGeom>
          <a:noFill/>
          <a:ln w="9525">
            <a:noFill/>
            <a:miter lim="800000"/>
            <a:headEnd/>
            <a:tailEnd/>
          </a:ln>
        </p:spPr>
        <p:txBody>
          <a:bodyPr>
            <a:spAutoFit/>
          </a:bodyPr>
          <a:lstStyle/>
          <a:p>
            <a:pPr algn="r" eaLnBrk="0" hangingPunct="0"/>
            <a:r>
              <a:rPr lang="it-IT" sz="4800" b="1">
                <a:solidFill>
                  <a:srgbClr val="000000"/>
                </a:solidFill>
                <a:latin typeface="Arial Black" pitchFamily="34" charset="0"/>
              </a:rPr>
              <a:t>ogni notte,</a:t>
            </a:r>
          </a:p>
          <a:p>
            <a:pPr algn="r" eaLnBrk="0" hangingPunct="0"/>
            <a:r>
              <a:rPr lang="it-IT" sz="4800" b="1">
                <a:solidFill>
                  <a:srgbClr val="000000"/>
                </a:solidFill>
                <a:latin typeface="Arial Black" pitchFamily="34" charset="0"/>
              </a:rPr>
              <a:t>ogni mattino resta accanto </a:t>
            </a:r>
          </a:p>
          <a:p>
            <a:pPr algn="r" eaLnBrk="0" hangingPunct="0"/>
            <a:r>
              <a:rPr lang="it-IT" sz="4800" b="1">
                <a:solidFill>
                  <a:srgbClr val="000000"/>
                </a:solidFill>
                <a:latin typeface="Arial Black" pitchFamily="34" charset="0"/>
              </a:rPr>
              <a:t>a me.</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Immagine 7" descr="37-strada-pienza.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90467" name="Rectangle 1"/>
          <p:cNvSpPr>
            <a:spLocks noChangeArrowheads="1"/>
          </p:cNvSpPr>
          <p:nvPr/>
        </p:nvSpPr>
        <p:spPr bwMode="auto">
          <a:xfrm>
            <a:off x="214313" y="106363"/>
            <a:ext cx="8786812" cy="4800600"/>
          </a:xfrm>
          <a:prstGeom prst="rect">
            <a:avLst/>
          </a:prstGeom>
          <a:solidFill>
            <a:srgbClr val="FFFFFF">
              <a:alpha val="69803"/>
            </a:srgbClr>
          </a:solidFill>
          <a:ln w="9525">
            <a:noFill/>
            <a:miter lim="800000"/>
            <a:headEnd/>
            <a:tailEnd/>
          </a:ln>
        </p:spPr>
        <p:txBody>
          <a:bodyPr anchor="ctr">
            <a:spAutoFit/>
          </a:bodyPr>
          <a:lstStyle/>
          <a:p>
            <a:pPr eaLnBrk="0" hangingPunct="0"/>
            <a:r>
              <a:rPr lang="it-IT" sz="4800">
                <a:solidFill>
                  <a:srgbClr val="FF0000"/>
                </a:solidFill>
                <a:latin typeface="Arial Black" pitchFamily="34" charset="0"/>
              </a:rPr>
              <a:t>Ora vado sulla mia strada </a:t>
            </a:r>
            <a:br>
              <a:rPr lang="it-IT" sz="4800">
                <a:solidFill>
                  <a:srgbClr val="FF0000"/>
                </a:solidFill>
                <a:latin typeface="Arial Black" pitchFamily="34" charset="0"/>
              </a:rPr>
            </a:br>
            <a:r>
              <a:rPr lang="it-IT" sz="4800">
                <a:solidFill>
                  <a:srgbClr val="FF0000"/>
                </a:solidFill>
                <a:latin typeface="Arial Black" pitchFamily="34" charset="0"/>
              </a:rPr>
              <a:t>con l’amore tuo </a:t>
            </a:r>
          </a:p>
          <a:p>
            <a:pPr eaLnBrk="0" hangingPunct="0"/>
            <a:r>
              <a:rPr lang="it-IT" sz="4800">
                <a:solidFill>
                  <a:srgbClr val="FF0000"/>
                </a:solidFill>
                <a:latin typeface="Arial Black" pitchFamily="34" charset="0"/>
              </a:rPr>
              <a:t>che mi guida. </a:t>
            </a:r>
          </a:p>
          <a:p>
            <a:pPr eaLnBrk="0" hangingPunct="0"/>
            <a:r>
              <a:rPr lang="it-IT" sz="4800">
                <a:solidFill>
                  <a:srgbClr val="FF0000"/>
                </a:solidFill>
                <a:latin typeface="Arial Black" pitchFamily="34" charset="0"/>
              </a:rPr>
              <a:t>Oh Signore, </a:t>
            </a:r>
          </a:p>
          <a:p>
            <a:pPr eaLnBrk="0" hangingPunct="0"/>
            <a:r>
              <a:rPr lang="it-IT" sz="4800">
                <a:solidFill>
                  <a:srgbClr val="FF0000"/>
                </a:solidFill>
                <a:latin typeface="Arial Black" pitchFamily="34" charset="0"/>
              </a:rPr>
              <a:t>ovunque io vada,</a:t>
            </a:r>
          </a:p>
          <a:p>
            <a:pPr eaLnBrk="0" hangingPunct="0"/>
            <a:r>
              <a:rPr lang="it-IT" sz="4800">
                <a:solidFill>
                  <a:srgbClr val="FF0000"/>
                </a:solidFill>
                <a:latin typeface="Arial Black" pitchFamily="34" charset="0"/>
              </a:rPr>
              <a:t>resta accanto a me </a:t>
            </a:r>
            <a:r>
              <a:rPr lang="it-IT" sz="1800">
                <a:solidFill>
                  <a:srgbClr val="FF0000"/>
                </a:solidFill>
                <a:latin typeface="Arial" pitchFamily="34" charset="0"/>
              </a:rPr>
              <a:t/>
            </a:r>
            <a:br>
              <a:rPr lang="it-IT" sz="1800">
                <a:solidFill>
                  <a:srgbClr val="FF0000"/>
                </a:solidFill>
                <a:latin typeface="Arial" pitchFamily="34" charset="0"/>
              </a:rPr>
            </a:br>
            <a:endParaRPr lang="it-IT" sz="1800">
              <a:solidFill>
                <a:srgbClr val="FF0000"/>
              </a:solidFill>
              <a:latin typeface="Arial" pitchFamily="34" charset="0"/>
            </a:endParaRPr>
          </a:p>
        </p:txBody>
      </p:sp>
      <p:pic>
        <p:nvPicPr>
          <p:cNvPr id="190468" name="Picture 2" descr="http://www.cybermidi.net/images/pixel.gif"/>
          <p:cNvPicPr>
            <a:picLocks noChangeAspect="1" noChangeArrowheads="1"/>
          </p:cNvPicPr>
          <p:nvPr/>
        </p:nvPicPr>
        <p:blipFill>
          <a:blip r:embed="rId3"/>
          <a:srcRect/>
          <a:stretch>
            <a:fillRect/>
          </a:stretch>
        </p:blipFill>
        <p:spPr bwMode="auto">
          <a:xfrm>
            <a:off x="155575" y="-411163"/>
            <a:ext cx="190500" cy="190500"/>
          </a:xfrm>
          <a:prstGeom prst="rect">
            <a:avLst/>
          </a:prstGeom>
          <a:noFill/>
          <a:ln w="9525">
            <a:noFill/>
            <a:miter lim="800000"/>
            <a:headEnd/>
            <a:tailEnd/>
          </a:ln>
        </p:spPr>
      </p:pic>
      <p:pic>
        <p:nvPicPr>
          <p:cNvPr id="190469" name="Picture 3" descr="http://www.cybermidi.net/images/pixel.gif"/>
          <p:cNvPicPr>
            <a:picLocks noChangeAspect="1" noChangeArrowheads="1"/>
          </p:cNvPicPr>
          <p:nvPr/>
        </p:nvPicPr>
        <p:blipFill>
          <a:blip r:embed="rId3"/>
          <a:srcRect/>
          <a:stretch>
            <a:fillRect/>
          </a:stretch>
        </p:blipFill>
        <p:spPr bwMode="auto">
          <a:xfrm>
            <a:off x="155575" y="-136525"/>
            <a:ext cx="190500" cy="190500"/>
          </a:xfrm>
          <a:prstGeom prst="rect">
            <a:avLst/>
          </a:prstGeom>
          <a:noFill/>
          <a:ln w="9525">
            <a:noFill/>
            <a:miter lim="800000"/>
            <a:headEnd/>
            <a:tailEnd/>
          </a:ln>
        </p:spPr>
      </p:pic>
      <p:pic>
        <p:nvPicPr>
          <p:cNvPr id="190470" name="Picture 4" descr="http://www.cybermidi.net/images/pixel.gif"/>
          <p:cNvPicPr>
            <a:picLocks noChangeAspect="1" noChangeArrowheads="1"/>
          </p:cNvPicPr>
          <p:nvPr/>
        </p:nvPicPr>
        <p:blipFill>
          <a:blip r:embed="rId3"/>
          <a:srcRect/>
          <a:stretch>
            <a:fillRect/>
          </a:stretch>
        </p:blipFill>
        <p:spPr bwMode="auto">
          <a:xfrm>
            <a:off x="155575" y="138113"/>
            <a:ext cx="190500" cy="1905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Immagine 5" descr="Orme%20sulla%20sabbia.jpg"/>
          <p:cNvPicPr>
            <a:picLocks noChangeAspect="1"/>
          </p:cNvPicPr>
          <p:nvPr/>
        </p:nvPicPr>
        <p:blipFill>
          <a:blip r:embed="rId2"/>
          <a:srcRect/>
          <a:stretch>
            <a:fillRect/>
          </a:stretch>
        </p:blipFill>
        <p:spPr bwMode="auto">
          <a:xfrm>
            <a:off x="0" y="0"/>
            <a:ext cx="9144000" cy="6858000"/>
          </a:xfrm>
          <a:prstGeom prst="rect">
            <a:avLst/>
          </a:prstGeom>
          <a:solidFill>
            <a:schemeClr val="bg1"/>
          </a:solidFill>
          <a:ln w="9525">
            <a:noFill/>
            <a:miter lim="800000"/>
            <a:headEnd/>
            <a:tailEnd/>
          </a:ln>
        </p:spPr>
      </p:pic>
      <p:sp>
        <p:nvSpPr>
          <p:cNvPr id="25601" name="Rectangle 1"/>
          <p:cNvSpPr>
            <a:spLocks noChangeArrowheads="1"/>
          </p:cNvSpPr>
          <p:nvPr/>
        </p:nvSpPr>
        <p:spPr bwMode="auto">
          <a:xfrm>
            <a:off x="5000628" y="214290"/>
            <a:ext cx="3929058" cy="4524315"/>
          </a:xfrm>
          <a:prstGeom prst="rect">
            <a:avLst/>
          </a:prstGeom>
          <a:solidFill>
            <a:schemeClr val="bg1">
              <a:alpha val="37000"/>
            </a:schemeClr>
          </a:solidFill>
          <a:ln w="9525">
            <a:noFill/>
            <a:miter lim="800000"/>
            <a:headEnd/>
            <a:tailEnd/>
          </a:ln>
          <a:effectLst>
            <a:softEdge rad="63500"/>
          </a:effectLst>
        </p:spPr>
        <p:txBody>
          <a:bodyPr anchor="ctr">
            <a:spAutoFit/>
          </a:bodyPr>
          <a:lstStyle/>
          <a:p>
            <a:pPr algn="r" eaLnBrk="0" hangingPunct="0">
              <a:defRPr/>
            </a:pPr>
            <a:r>
              <a:rPr lang="it-IT" sz="4800" b="1" dirty="0">
                <a:solidFill>
                  <a:srgbClr val="000000"/>
                </a:solidFill>
                <a:latin typeface="Arial Black" pitchFamily="34" charset="0"/>
              </a:rPr>
              <a:t>Io ti prego, stammi vicino </a:t>
            </a:r>
            <a:r>
              <a:rPr lang="it-IT" sz="4800" dirty="0">
                <a:solidFill>
                  <a:prstClr val="black"/>
                </a:solidFill>
                <a:latin typeface="Arial Black" pitchFamily="34" charset="0"/>
              </a:rPr>
              <a:t/>
            </a:r>
            <a:br>
              <a:rPr lang="it-IT" sz="4800" dirty="0">
                <a:solidFill>
                  <a:prstClr val="black"/>
                </a:solidFill>
                <a:latin typeface="Arial Black" pitchFamily="34" charset="0"/>
              </a:rPr>
            </a:br>
            <a:r>
              <a:rPr lang="it-IT" sz="4800" b="1" dirty="0">
                <a:solidFill>
                  <a:srgbClr val="000000"/>
                </a:solidFill>
                <a:latin typeface="Arial Black" pitchFamily="34" charset="0"/>
              </a:rPr>
              <a:t>ogni passo del mio cammino</a:t>
            </a:r>
            <a:endParaRPr lang="it-IT" sz="1800" dirty="0">
              <a:solidFill>
                <a:prstClr val="black"/>
              </a:solidFill>
              <a:latin typeface="Arial" pitchFamily="34" charset="0"/>
            </a:endParaRPr>
          </a:p>
        </p:txBody>
      </p:sp>
      <p:pic>
        <p:nvPicPr>
          <p:cNvPr id="191494" name="Picture 2" descr="http://www.cybermidi.net/images/pixel.gif"/>
          <p:cNvPicPr>
            <a:picLocks noChangeAspect="1" noChangeArrowheads="1"/>
          </p:cNvPicPr>
          <p:nvPr/>
        </p:nvPicPr>
        <p:blipFill>
          <a:blip r:embed="rId3"/>
          <a:srcRect/>
          <a:stretch>
            <a:fillRect/>
          </a:stretch>
        </p:blipFill>
        <p:spPr bwMode="auto">
          <a:xfrm>
            <a:off x="155575" y="-411163"/>
            <a:ext cx="190500" cy="190500"/>
          </a:xfrm>
          <a:prstGeom prst="rect">
            <a:avLst/>
          </a:prstGeom>
          <a:noFill/>
          <a:ln w="9525">
            <a:noFill/>
            <a:miter lim="800000"/>
            <a:headEnd/>
            <a:tailEnd/>
          </a:ln>
        </p:spPr>
      </p:pic>
      <p:pic>
        <p:nvPicPr>
          <p:cNvPr id="191495" name="Picture 3" descr="http://www.cybermidi.net/images/pixel.gif"/>
          <p:cNvPicPr>
            <a:picLocks noChangeAspect="1" noChangeArrowheads="1"/>
          </p:cNvPicPr>
          <p:nvPr/>
        </p:nvPicPr>
        <p:blipFill>
          <a:blip r:embed="rId3"/>
          <a:srcRect/>
          <a:stretch>
            <a:fillRect/>
          </a:stretch>
        </p:blipFill>
        <p:spPr bwMode="auto">
          <a:xfrm>
            <a:off x="155575" y="-136525"/>
            <a:ext cx="190500" cy="190500"/>
          </a:xfrm>
          <a:prstGeom prst="rect">
            <a:avLst/>
          </a:prstGeom>
          <a:noFill/>
          <a:ln w="9525">
            <a:noFill/>
            <a:miter lim="800000"/>
            <a:headEnd/>
            <a:tailEnd/>
          </a:ln>
        </p:spPr>
      </p:pic>
      <p:pic>
        <p:nvPicPr>
          <p:cNvPr id="191496" name="Picture 4" descr="http://www.cybermidi.net/images/pixel.gif"/>
          <p:cNvPicPr>
            <a:picLocks noChangeAspect="1" noChangeArrowheads="1"/>
          </p:cNvPicPr>
          <p:nvPr/>
        </p:nvPicPr>
        <p:blipFill>
          <a:blip r:embed="rId3"/>
          <a:srcRect/>
          <a:stretch>
            <a:fillRect/>
          </a:stretch>
        </p:blipFill>
        <p:spPr bwMode="auto">
          <a:xfrm>
            <a:off x="155575" y="138113"/>
            <a:ext cx="190500" cy="1905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8" descr="Clicca per immagine full size"/>
          <p:cNvPicPr>
            <a:picLocks noChangeAspect="1" noChangeArrowheads="1"/>
          </p:cNvPicPr>
          <p:nvPr/>
        </p:nvPicPr>
        <p:blipFill>
          <a:blip r:embed="rId2"/>
          <a:srcRect/>
          <a:stretch>
            <a:fillRect/>
          </a:stretch>
        </p:blipFill>
        <p:spPr bwMode="auto">
          <a:xfrm>
            <a:off x="0" y="0"/>
            <a:ext cx="6137275" cy="6858000"/>
          </a:xfrm>
          <a:prstGeom prst="rect">
            <a:avLst/>
          </a:prstGeom>
          <a:noFill/>
          <a:ln w="9525">
            <a:noFill/>
            <a:miter lim="800000"/>
            <a:headEnd/>
            <a:tailEnd/>
          </a:ln>
        </p:spPr>
      </p:pic>
      <p:sp>
        <p:nvSpPr>
          <p:cNvPr id="192515" name="Rettangolo 1"/>
          <p:cNvSpPr>
            <a:spLocks noChangeArrowheads="1"/>
          </p:cNvSpPr>
          <p:nvPr/>
        </p:nvSpPr>
        <p:spPr bwMode="auto">
          <a:xfrm>
            <a:off x="4286250" y="428625"/>
            <a:ext cx="4572000" cy="3786188"/>
          </a:xfrm>
          <a:prstGeom prst="rect">
            <a:avLst/>
          </a:prstGeom>
          <a:noFill/>
          <a:ln w="9525">
            <a:noFill/>
            <a:miter lim="800000"/>
            <a:headEnd/>
            <a:tailEnd/>
          </a:ln>
        </p:spPr>
        <p:txBody>
          <a:bodyPr>
            <a:spAutoFit/>
          </a:bodyPr>
          <a:lstStyle/>
          <a:p>
            <a:pPr algn="r" eaLnBrk="0" hangingPunct="0"/>
            <a:r>
              <a:rPr lang="it-IT" sz="4800" b="1">
                <a:solidFill>
                  <a:srgbClr val="000000"/>
                </a:solidFill>
                <a:latin typeface="Arial Black" pitchFamily="34" charset="0"/>
              </a:rPr>
              <a:t>ogni notte,</a:t>
            </a:r>
          </a:p>
          <a:p>
            <a:pPr algn="r" eaLnBrk="0" hangingPunct="0"/>
            <a:r>
              <a:rPr lang="it-IT" sz="4800" b="1">
                <a:solidFill>
                  <a:srgbClr val="000000"/>
                </a:solidFill>
                <a:latin typeface="Arial Black" pitchFamily="34" charset="0"/>
              </a:rPr>
              <a:t>ogni mattino resta accanto </a:t>
            </a:r>
          </a:p>
          <a:p>
            <a:pPr algn="r" eaLnBrk="0" hangingPunct="0"/>
            <a:r>
              <a:rPr lang="it-IT" sz="4800" b="1">
                <a:solidFill>
                  <a:srgbClr val="000000"/>
                </a:solidFill>
                <a:latin typeface="Arial Black" pitchFamily="34" charset="0"/>
              </a:rPr>
              <a:t>a me.</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8" descr="Clicca per immagine full size"/>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0179" name="Text Box 2"/>
          <p:cNvSpPr txBox="1">
            <a:spLocks noChangeArrowheads="1"/>
          </p:cNvSpPr>
          <p:nvPr/>
        </p:nvSpPr>
        <p:spPr bwMode="auto">
          <a:xfrm>
            <a:off x="357158" y="2285992"/>
            <a:ext cx="8572560" cy="3785652"/>
          </a:xfrm>
          <a:prstGeom prst="rect">
            <a:avLst/>
          </a:prstGeom>
          <a:solidFill>
            <a:srgbClr val="FFFFFF">
              <a:alpha val="69804"/>
            </a:srgbClr>
          </a:solidFill>
          <a:ln w="9525">
            <a:noFill/>
            <a:miter lim="800000"/>
            <a:headEnd/>
            <a:tailEnd/>
          </a:ln>
          <a:effectLst>
            <a:softEdge rad="317500"/>
          </a:effectLst>
        </p:spPr>
        <p:txBody>
          <a:bodyPr wrap="square">
            <a:spAutoFit/>
          </a:bodyPr>
          <a:lstStyle/>
          <a:p>
            <a:pPr algn="ctr"/>
            <a:r>
              <a:rPr lang="it-IT" sz="4000" dirty="0">
                <a:latin typeface="+mj-lt"/>
              </a:rPr>
              <a:t>Queste immagini del mistero dell’Incarnazione </a:t>
            </a:r>
          </a:p>
          <a:p>
            <a:pPr algn="ctr"/>
            <a:r>
              <a:rPr lang="it-IT" sz="4000" dirty="0">
                <a:latin typeface="+mj-lt"/>
              </a:rPr>
              <a:t>sostengano la fede dei genitori </a:t>
            </a:r>
          </a:p>
          <a:p>
            <a:pPr algn="ctr"/>
            <a:r>
              <a:rPr lang="it-IT" sz="4000" dirty="0">
                <a:latin typeface="+mj-lt"/>
              </a:rPr>
              <a:t>e degli adulti, ravvivino la speranza </a:t>
            </a:r>
          </a:p>
          <a:p>
            <a:pPr algn="ctr"/>
            <a:r>
              <a:rPr lang="it-IT" sz="4000" dirty="0">
                <a:latin typeface="+mj-lt"/>
              </a:rPr>
              <a:t>dei fanciulli, aumentino in tutti la carità. </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licca per immagine full size"/>
          <p:cNvPicPr>
            <a:picLocks noChangeAspect="1" noChangeArrowheads="1"/>
          </p:cNvPicPr>
          <p:nvPr/>
        </p:nvPicPr>
        <p:blipFill>
          <a:blip r:embed="rId2"/>
          <a:srcRect/>
          <a:stretch>
            <a:fillRect/>
          </a:stretch>
        </p:blipFill>
        <p:spPr bwMode="auto">
          <a:xfrm>
            <a:off x="0" y="0"/>
            <a:ext cx="9151938" cy="6858000"/>
          </a:xfrm>
          <a:prstGeom prst="rect">
            <a:avLst/>
          </a:prstGeom>
          <a:noFill/>
          <a:ln w="9525">
            <a:noFill/>
            <a:miter lim="800000"/>
            <a:headEnd/>
            <a:tailEnd/>
          </a:ln>
        </p:spPr>
      </p:pic>
      <p:sp>
        <p:nvSpPr>
          <p:cNvPr id="51203" name="Text Box 2"/>
          <p:cNvSpPr txBox="1">
            <a:spLocks noChangeArrowheads="1"/>
          </p:cNvSpPr>
          <p:nvPr/>
        </p:nvSpPr>
        <p:spPr bwMode="auto">
          <a:xfrm>
            <a:off x="285750" y="214290"/>
            <a:ext cx="8318500" cy="4401205"/>
          </a:xfrm>
          <a:prstGeom prst="rect">
            <a:avLst/>
          </a:prstGeom>
          <a:solidFill>
            <a:srgbClr val="FFFFFF">
              <a:alpha val="69804"/>
            </a:srgbClr>
          </a:solidFill>
          <a:ln w="9525">
            <a:noFill/>
            <a:miter lim="800000"/>
            <a:headEnd/>
            <a:tailEnd/>
          </a:ln>
          <a:effectLst>
            <a:softEdge rad="317500"/>
          </a:effectLst>
        </p:spPr>
        <p:txBody>
          <a:bodyPr wrap="square">
            <a:spAutoFit/>
          </a:bodyPr>
          <a:lstStyle/>
          <a:p>
            <a:pPr algn="ctr"/>
            <a:r>
              <a:rPr lang="it-IT" sz="4000" dirty="0">
                <a:latin typeface="+mj-lt"/>
              </a:rPr>
              <a:t>Per Gesù, tuo Figlio amatissimo, </a:t>
            </a:r>
          </a:p>
          <a:p>
            <a:pPr algn="ctr"/>
            <a:r>
              <a:rPr lang="it-IT" sz="4000" dirty="0">
                <a:latin typeface="+mj-lt"/>
              </a:rPr>
              <a:t>che ci ha salvato con la sua morte </a:t>
            </a:r>
          </a:p>
          <a:p>
            <a:pPr algn="ctr"/>
            <a:r>
              <a:rPr lang="it-IT" sz="4000" dirty="0">
                <a:latin typeface="+mj-lt"/>
              </a:rPr>
              <a:t>e la sua risurrezione, e che incessantemente intercede per noi </a:t>
            </a:r>
          </a:p>
          <a:p>
            <a:pPr algn="ctr"/>
            <a:r>
              <a:rPr lang="it-IT" sz="4000" dirty="0">
                <a:latin typeface="+mj-lt"/>
              </a:rPr>
              <a:t>presso di te, </a:t>
            </a:r>
          </a:p>
          <a:p>
            <a:pPr algn="ctr"/>
            <a:r>
              <a:rPr lang="it-IT" sz="4000" dirty="0">
                <a:latin typeface="+mj-lt"/>
              </a:rPr>
              <a:t>che vivi e regni nei secoli dei secoli.							Amen.</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53735">
            <a:alpha val="27000"/>
          </a:srgbClr>
        </a:solidFill>
        <a:effectLst/>
      </p:bgPr>
    </p:bg>
    <p:spTree>
      <p:nvGrpSpPr>
        <p:cNvPr id="1" name=""/>
        <p:cNvGrpSpPr/>
        <p:nvPr/>
      </p:nvGrpSpPr>
      <p:grpSpPr>
        <a:xfrm>
          <a:off x="0" y="0"/>
          <a:ext cx="0" cy="0"/>
          <a:chOff x="0" y="0"/>
          <a:chExt cx="0" cy="0"/>
        </a:xfrm>
      </p:grpSpPr>
      <p:pic>
        <p:nvPicPr>
          <p:cNvPr id="52226" name="Picture 8" descr="http://www.micromedia.unisal.it/Natale.gif"/>
          <p:cNvPicPr>
            <a:picLocks noChangeAspect="1" noChangeArrowheads="1" noCrop="1"/>
          </p:cNvPicPr>
          <p:nvPr/>
        </p:nvPicPr>
        <p:blipFill>
          <a:blip r:embed="rId2">
            <a:lum bright="20000" contrast="30000"/>
          </a:blip>
          <a:srcRect/>
          <a:stretch>
            <a:fillRect/>
          </a:stretch>
        </p:blipFill>
        <p:spPr bwMode="auto">
          <a:xfrm>
            <a:off x="357188" y="0"/>
            <a:ext cx="8451850" cy="6643688"/>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ChangeArrowheads="1"/>
          </p:cNvSpPr>
          <p:nvPr/>
        </p:nvSpPr>
        <p:spPr bwMode="auto">
          <a:xfrm>
            <a:off x="214313" y="214290"/>
            <a:ext cx="8643937" cy="5016758"/>
          </a:xfrm>
          <a:prstGeom prst="rect">
            <a:avLst/>
          </a:prstGeom>
          <a:noFill/>
          <a:ln w="9525">
            <a:noFill/>
            <a:miter lim="800000"/>
            <a:headEnd/>
            <a:tailEnd/>
          </a:ln>
        </p:spPr>
        <p:txBody>
          <a:bodyPr wrap="square" anchor="ctr">
            <a:spAutoFit/>
          </a:bodyPr>
          <a:lstStyle/>
          <a:p>
            <a:pPr algn="just" eaLnBrk="0" hangingPunct="0"/>
            <a:r>
              <a:rPr lang="it-IT" sz="4000" dirty="0" smtClean="0">
                <a:latin typeface="Arial" charset="0"/>
              </a:rPr>
              <a:t>O Dio, che hai scelto l'umile figlia di Israele per farne la tua dimora, dona alla Chiesa una totale adesione al tuo volere, perché, imitando l'obbedienza del Verbo, venuto nel mondo per servire, esulti con Maria per la tua salvezza e si offra a te in perenne cantico di lode. </a:t>
            </a:r>
            <a:endParaRPr lang="it-IT" sz="4000" dirty="0">
              <a:latin typeface="Calibri"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ttangolo 1"/>
          <p:cNvSpPr>
            <a:spLocks noChangeArrowheads="1"/>
          </p:cNvSpPr>
          <p:nvPr/>
        </p:nvSpPr>
        <p:spPr bwMode="auto">
          <a:xfrm>
            <a:off x="285720" y="214313"/>
            <a:ext cx="8501093" cy="3170237"/>
          </a:xfrm>
          <a:prstGeom prst="rect">
            <a:avLst/>
          </a:prstGeom>
          <a:noFill/>
          <a:ln w="9525">
            <a:noFill/>
            <a:miter lim="800000"/>
            <a:headEnd/>
            <a:tailEnd/>
          </a:ln>
        </p:spPr>
        <p:txBody>
          <a:bodyPr wrap="square">
            <a:spAutoFit/>
          </a:bodyPr>
          <a:lstStyle/>
          <a:p>
            <a:pPr algn="just" eaLnBrk="0" hangingPunct="0"/>
            <a:r>
              <a:rPr lang="it-IT" sz="4000" dirty="0">
                <a:solidFill>
                  <a:srgbClr val="000000"/>
                </a:solidFill>
                <a:latin typeface="Arial" charset="0"/>
              </a:rPr>
              <a:t>Per il nostro Signore Gesù Cristo, tuo Figlio, che è Dio, e vive e regna con te, nell'unità dello Spirito Santo, per tutti i secoli dei secoli. 	</a:t>
            </a:r>
          </a:p>
          <a:p>
            <a:pPr algn="just" eaLnBrk="0" hangingPunct="0"/>
            <a:r>
              <a:rPr lang="it-IT" sz="4000" dirty="0">
                <a:solidFill>
                  <a:srgbClr val="000000"/>
                </a:solidFill>
                <a:latin typeface="Calibri" pitchFamily="34" charset="0"/>
                <a:cs typeface="Times New Roman" pitchFamily="18" charset="0"/>
              </a:rPr>
              <a:t>							</a:t>
            </a:r>
            <a:r>
              <a:rPr lang="it-IT" sz="4000" b="1" dirty="0">
                <a:solidFill>
                  <a:srgbClr val="000000"/>
                </a:solidFill>
                <a:latin typeface="Calibri" pitchFamily="34" charset="0"/>
                <a:cs typeface="Times New Roman" pitchFamily="18" charset="0"/>
              </a:rPr>
              <a:t>Amen. </a:t>
            </a:r>
            <a:endParaRPr lang="it-IT" sz="4000" dirty="0">
              <a:solidFill>
                <a:srgbClr val="000000"/>
              </a:solidFill>
              <a:latin typeface="Calibri"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M:\09 Presentazioni\Immagine15.jpg"/>
          <p:cNvPicPr>
            <a:picLocks noChangeAspect="1" noChangeArrowheads="1"/>
          </p:cNvPicPr>
          <p:nvPr/>
        </p:nvPicPr>
        <p:blipFill>
          <a:blip r:embed="rId2"/>
          <a:srcRect/>
          <a:stretch>
            <a:fillRect/>
          </a:stretch>
        </p:blipFill>
        <p:spPr bwMode="auto">
          <a:xfrm>
            <a:off x="0" y="0"/>
            <a:ext cx="9144000" cy="6896100"/>
          </a:xfrm>
          <a:prstGeom prst="rect">
            <a:avLst/>
          </a:prstGeom>
          <a:noFill/>
          <a:ln w="9525">
            <a:noFill/>
            <a:miter lim="800000"/>
            <a:headEnd/>
            <a:tailEnd/>
          </a:ln>
        </p:spPr>
      </p:pic>
      <p:sp>
        <p:nvSpPr>
          <p:cNvPr id="55299" name="WordArt 5"/>
          <p:cNvSpPr>
            <a:spLocks noChangeArrowheads="1" noChangeShapeType="1" noTextEdit="1"/>
          </p:cNvSpPr>
          <p:nvPr/>
        </p:nvSpPr>
        <p:spPr bwMode="auto">
          <a:xfrm>
            <a:off x="4751388" y="857250"/>
            <a:ext cx="4392612" cy="45370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it-IT" sz="3600" kern="10">
                <a:ln w="9525">
                  <a:round/>
                  <a:headEnd/>
                  <a:tailEnd/>
                </a:ln>
                <a:gradFill rotWithShape="1">
                  <a:gsLst>
                    <a:gs pos="0">
                      <a:srgbClr val="0066CC"/>
                    </a:gs>
                    <a:gs pos="100000">
                      <a:srgbClr val="0AFF22"/>
                    </a:gs>
                  </a:gsLst>
                  <a:lin ang="5400000" scaled="1"/>
                </a:gradFill>
                <a:latin typeface="Cooper Black"/>
              </a:rPr>
              <a:t>Liturgia</a:t>
            </a:r>
          </a:p>
          <a:p>
            <a:pPr algn="ctr"/>
            <a:r>
              <a:rPr lang="it-IT" sz="3600" kern="10">
                <a:ln w="9525">
                  <a:round/>
                  <a:headEnd/>
                  <a:tailEnd/>
                </a:ln>
                <a:gradFill rotWithShape="1">
                  <a:gsLst>
                    <a:gs pos="0">
                      <a:srgbClr val="0066CC"/>
                    </a:gs>
                    <a:gs pos="100000">
                      <a:srgbClr val="0AFF22"/>
                    </a:gs>
                  </a:gsLst>
                  <a:lin ang="5400000" scaled="1"/>
                </a:gradFill>
                <a:latin typeface="Cooper Black"/>
              </a:rPr>
              <a:t>della</a:t>
            </a:r>
          </a:p>
          <a:p>
            <a:pPr algn="ctr"/>
            <a:r>
              <a:rPr lang="it-IT" sz="3600" kern="10">
                <a:ln w="9525">
                  <a:round/>
                  <a:headEnd/>
                  <a:tailEnd/>
                </a:ln>
                <a:gradFill rotWithShape="1">
                  <a:gsLst>
                    <a:gs pos="0">
                      <a:srgbClr val="0066CC"/>
                    </a:gs>
                    <a:gs pos="100000">
                      <a:srgbClr val="0AFF22"/>
                    </a:gs>
                  </a:gsLst>
                  <a:lin ang="5400000" scaled="1"/>
                </a:gradFill>
                <a:latin typeface="Cooper Black"/>
              </a:rPr>
              <a:t>PAROLA</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5400000"/>
        </a:gradFill>
        <a:effectLst/>
      </p:bgPr>
    </p:bg>
    <p:spTree>
      <p:nvGrpSpPr>
        <p:cNvPr id="1" name=""/>
        <p:cNvGrpSpPr/>
        <p:nvPr/>
      </p:nvGrpSpPr>
      <p:grpSpPr>
        <a:xfrm>
          <a:off x="0" y="0"/>
          <a:ext cx="0" cy="0"/>
          <a:chOff x="0" y="0"/>
          <a:chExt cx="0" cy="0"/>
        </a:xfrm>
      </p:grpSpPr>
      <p:sp>
        <p:nvSpPr>
          <p:cNvPr id="4" name="Rettangolo 3"/>
          <p:cNvSpPr/>
          <p:nvPr>
            <p:custDataLst>
              <p:tags r:id="rId2"/>
            </p:custDataLst>
          </p:nvPr>
        </p:nvSpPr>
        <p:spPr>
          <a:xfrm>
            <a:off x="857224" y="571480"/>
            <a:ext cx="7423827" cy="2800767"/>
          </a:xfrm>
          <a:prstGeom prst="rect">
            <a:avLst/>
          </a:prstGeom>
          <a:noFill/>
        </p:spPr>
        <p:txBody>
          <a:bodyPr wrap="none">
            <a:spAutoFit/>
          </a:bodyPr>
          <a:lstStyle/>
          <a:p>
            <a:pPr algn="ctr" eaLnBrk="0" hangingPunct="0">
              <a:defRPr/>
            </a:pPr>
            <a:r>
              <a:rPr lang="it-IT" sz="8800" b="1" dirty="0">
                <a:ln w="31550" cmpd="sng">
                  <a:gradFill>
                    <a:gsLst>
                      <a:gs pos="70000">
                        <a:srgbClr val="F79646">
                          <a:shade val="50000"/>
                          <a:satMod val="190000"/>
                        </a:srgbClr>
                      </a:gs>
                      <a:gs pos="0">
                        <a:srgbClr val="F79646">
                          <a:tint val="77000"/>
                          <a:satMod val="180000"/>
                        </a:srgbClr>
                      </a:gs>
                    </a:gsLst>
                    <a:lin ang="5400000"/>
                  </a:gradFill>
                  <a:prstDash val="solid"/>
                </a:ln>
                <a:solidFill>
                  <a:srgbClr val="F79646">
                    <a:tint val="15000"/>
                    <a:satMod val="200000"/>
                  </a:srgbClr>
                </a:solidFill>
                <a:effectLst>
                  <a:outerShdw blurRad="50800" dist="40000" dir="5400000" algn="tl" rotWithShape="0">
                    <a:srgbClr val="000000">
                      <a:shade val="5000"/>
                      <a:satMod val="120000"/>
                      <a:alpha val="33000"/>
                    </a:srgbClr>
                  </a:outerShdw>
                </a:effectLst>
              </a:rPr>
              <a:t>Luce che sorgi </a:t>
            </a:r>
          </a:p>
          <a:p>
            <a:pPr algn="ctr" eaLnBrk="0" hangingPunct="0">
              <a:defRPr/>
            </a:pPr>
            <a:r>
              <a:rPr lang="it-IT" sz="8800" b="1" dirty="0">
                <a:ln w="31550" cmpd="sng">
                  <a:gradFill>
                    <a:gsLst>
                      <a:gs pos="70000">
                        <a:srgbClr val="F79646">
                          <a:shade val="50000"/>
                          <a:satMod val="190000"/>
                        </a:srgbClr>
                      </a:gs>
                      <a:gs pos="0">
                        <a:srgbClr val="F79646">
                          <a:tint val="77000"/>
                          <a:satMod val="180000"/>
                        </a:srgbClr>
                      </a:gs>
                    </a:gsLst>
                    <a:lin ang="5400000"/>
                  </a:gradFill>
                  <a:prstDash val="solid"/>
                </a:ln>
                <a:solidFill>
                  <a:srgbClr val="F79646">
                    <a:tint val="15000"/>
                    <a:satMod val="200000"/>
                  </a:srgbClr>
                </a:solidFill>
                <a:effectLst>
                  <a:outerShdw blurRad="50800" dist="40000" dir="5400000" algn="tl" rotWithShape="0">
                    <a:srgbClr val="000000">
                      <a:shade val="5000"/>
                      <a:satMod val="120000"/>
                      <a:alpha val="33000"/>
                    </a:srgbClr>
                  </a:outerShdw>
                </a:effectLst>
              </a:rPr>
              <a:t>nella notte</a:t>
            </a:r>
          </a:p>
        </p:txBody>
      </p:sp>
    </p:spTree>
    <p:custDataLst>
      <p:tags r:id="rId1"/>
    </p:custDataLst>
    <p:extLst>
      <p:ext uri="{BB962C8B-B14F-4D97-AF65-F5344CB8AC3E}">
        <p14:creationId xmlns:p14="http://schemas.microsoft.com/office/powerpoint/2010/main" val="1760517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85720" y="0"/>
            <a:ext cx="8501062" cy="6555641"/>
          </a:xfrm>
          <a:prstGeom prst="rect">
            <a:avLst/>
          </a:prstGeom>
          <a:solidFill>
            <a:srgbClr val="FFFFFF">
              <a:alpha val="80000"/>
            </a:srgbClr>
          </a:solidFill>
          <a:ln w="9525">
            <a:noFill/>
            <a:miter lim="800000"/>
            <a:headEnd/>
            <a:tailEnd/>
          </a:ln>
          <a:effectLst>
            <a:softEdge rad="63500"/>
          </a:effectLst>
        </p:spPr>
        <p:txBody>
          <a:bodyPr anchor="ctr">
            <a:spAutoFit/>
          </a:bodyPr>
          <a:lstStyle/>
          <a:p>
            <a:pPr eaLnBrk="0" hangingPunct="0">
              <a:defRPr/>
            </a:pPr>
            <a:r>
              <a:rPr lang="it-IT" sz="4000" i="1" dirty="0" smtClean="0">
                <a:latin typeface="Arial" charset="0"/>
                <a:ea typeface="Times New Roman" pitchFamily="18" charset="0"/>
              </a:rPr>
              <a:t>Dal libro del profeta </a:t>
            </a:r>
            <a:r>
              <a:rPr lang="it-IT" sz="4000" i="1" dirty="0" err="1" smtClean="0">
                <a:latin typeface="Arial" charset="0"/>
                <a:ea typeface="Times New Roman" pitchFamily="18" charset="0"/>
              </a:rPr>
              <a:t>Michèa</a:t>
            </a:r>
            <a:endParaRPr lang="it-IT" sz="4000" i="1" dirty="0" smtClean="0">
              <a:latin typeface="Arial" charset="0"/>
              <a:ea typeface="Times New Roman" pitchFamily="18" charset="0"/>
            </a:endParaRPr>
          </a:p>
          <a:p>
            <a:pPr eaLnBrk="0" hangingPunct="0">
              <a:defRPr/>
            </a:pPr>
            <a:endParaRPr lang="it-IT" sz="2000" dirty="0">
              <a:latin typeface="Arial" charset="0"/>
              <a:ea typeface="Times New Roman" pitchFamily="18" charset="0"/>
            </a:endParaRPr>
          </a:p>
          <a:p>
            <a:pPr eaLnBrk="0" hangingPunct="0">
              <a:defRPr/>
            </a:pPr>
            <a:r>
              <a:rPr lang="it-IT" sz="4000" dirty="0" smtClean="0">
                <a:latin typeface="Arial" charset="0"/>
                <a:ea typeface="Times New Roman" pitchFamily="18" charset="0"/>
              </a:rPr>
              <a:t>«E tu, Betlemme di </a:t>
            </a:r>
            <a:r>
              <a:rPr lang="it-IT" sz="4000" dirty="0" err="1" smtClean="0">
                <a:latin typeface="Arial" charset="0"/>
                <a:ea typeface="Times New Roman" pitchFamily="18" charset="0"/>
              </a:rPr>
              <a:t>Èfrata</a:t>
            </a:r>
            <a:r>
              <a:rPr lang="it-IT" sz="4000" dirty="0" smtClean="0">
                <a:latin typeface="Arial" charset="0"/>
                <a:ea typeface="Times New Roman" pitchFamily="18" charset="0"/>
              </a:rPr>
              <a:t>, così piccola per essere fra i villaggi di Giuda, da te uscirà per me colui che deve essere il dominatore in Israele; le sue origini sono dall’antichità, dai giorni più remoti. </a:t>
            </a:r>
            <a:r>
              <a:rPr lang="it-IT" sz="4000" dirty="0" smtClean="0">
                <a:solidFill>
                  <a:srgbClr val="000000"/>
                </a:solidFill>
                <a:latin typeface="Arial" charset="0"/>
                <a:cs typeface="Times New Roman" pitchFamily="18" charset="0"/>
              </a:rPr>
              <a:t>Perciò Dio li metterà in potere altrui, fino a quando partorirà colei che deve partorire; </a:t>
            </a:r>
            <a:endParaRPr lang="it-IT" sz="4000" dirty="0" smtClean="0">
              <a:latin typeface="Arial" charset="0"/>
              <a:ea typeface="Times New Roman"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ttangolo 1"/>
          <p:cNvSpPr>
            <a:spLocks noChangeArrowheads="1"/>
          </p:cNvSpPr>
          <p:nvPr/>
        </p:nvSpPr>
        <p:spPr bwMode="auto">
          <a:xfrm>
            <a:off x="428596" y="0"/>
            <a:ext cx="8572561" cy="6555641"/>
          </a:xfrm>
          <a:prstGeom prst="rect">
            <a:avLst/>
          </a:prstGeom>
          <a:noFill/>
          <a:ln w="9525">
            <a:noFill/>
            <a:miter lim="800000"/>
            <a:headEnd/>
            <a:tailEnd/>
          </a:ln>
        </p:spPr>
        <p:txBody>
          <a:bodyPr wrap="square">
            <a:spAutoFit/>
          </a:bodyPr>
          <a:lstStyle/>
          <a:p>
            <a:pPr eaLnBrk="0" hangingPunct="0"/>
            <a:r>
              <a:rPr lang="it-IT" sz="4000" dirty="0" smtClean="0">
                <a:solidFill>
                  <a:srgbClr val="000000"/>
                </a:solidFill>
                <a:latin typeface="Arial" charset="0"/>
                <a:cs typeface="Times New Roman" pitchFamily="18" charset="0"/>
              </a:rPr>
              <a:t>e il resto dei tuoi fratelli ritornerà ai figli d’Israele. Egli si leverà e pascerà con la forza del Signore, con la maestà del nome del Signore, suo Dio. Abiteranno sicuri, perché egli allora sarà grande fino agli estremi confini della terra. Egli stesso sarà la pace!».</a:t>
            </a:r>
          </a:p>
          <a:p>
            <a:pPr eaLnBrk="0" hangingPunct="0"/>
            <a:endParaRPr lang="it-IT" sz="1400" dirty="0">
              <a:solidFill>
                <a:srgbClr val="000000"/>
              </a:solidFill>
              <a:latin typeface="Arial" charset="0"/>
              <a:cs typeface="Times New Roman" pitchFamily="18" charset="0"/>
            </a:endParaRPr>
          </a:p>
          <a:p>
            <a:pPr eaLnBrk="0" hangingPunct="0"/>
            <a:r>
              <a:rPr lang="it-IT" sz="4000" dirty="0">
                <a:solidFill>
                  <a:srgbClr val="000000"/>
                </a:solidFill>
                <a:latin typeface="Arial" charset="0"/>
                <a:cs typeface="Times New Roman" pitchFamily="18" charset="0"/>
              </a:rPr>
              <a:t>Parola di Dio.</a:t>
            </a:r>
          </a:p>
          <a:p>
            <a:pPr algn="r" eaLnBrk="0" hangingPunct="0"/>
            <a:r>
              <a:rPr lang="it-IT" sz="4000" b="1" dirty="0">
                <a:solidFill>
                  <a:srgbClr val="000000"/>
                </a:solidFill>
                <a:latin typeface="Arial" charset="0"/>
                <a:cs typeface="Times New Roman" pitchFamily="18" charset="0"/>
              </a:rPr>
              <a:t>Rendiamo grazie a Dio.</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Clicca per immagine full size"/>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077" name="Rectangle 5"/>
          <p:cNvSpPr>
            <a:spLocks noChangeArrowheads="1"/>
          </p:cNvSpPr>
          <p:nvPr/>
        </p:nvSpPr>
        <p:spPr bwMode="auto">
          <a:xfrm>
            <a:off x="428596" y="2456795"/>
            <a:ext cx="8501062" cy="2554545"/>
          </a:xfrm>
          <a:prstGeom prst="rect">
            <a:avLst/>
          </a:prstGeom>
          <a:solidFill>
            <a:schemeClr val="bg1">
              <a:alpha val="50000"/>
            </a:schemeClr>
          </a:solidFill>
          <a:ln w="9525">
            <a:noFill/>
            <a:miter lim="800000"/>
            <a:headEnd/>
            <a:tailEnd/>
          </a:ln>
          <a:effectLst/>
        </p:spPr>
        <p:txBody>
          <a:bodyPr wrap="square">
            <a:spAutoFit/>
          </a:bodyPr>
          <a:lstStyle/>
          <a:p>
            <a:pPr eaLnBrk="0" hangingPunct="0">
              <a:defRPr/>
            </a:pPr>
            <a:r>
              <a:rPr lang="it-IT" sz="4000" b="1" i="1" dirty="0" smtClean="0">
                <a:solidFill>
                  <a:srgbClr val="0000D1"/>
                </a:solidFill>
                <a:effectLst>
                  <a:outerShdw blurRad="38100" dist="38100" dir="2700000" algn="tl">
                    <a:srgbClr val="C0C0C0"/>
                  </a:outerShdw>
                </a:effectLst>
                <a:latin typeface="Comic Sans MS" pitchFamily="66" charset="0"/>
                <a:cs typeface="+mn-cs"/>
              </a:rPr>
              <a:t>Tu, pastore d’Israele, ascolta, seduto sui cherubini, risplendi. Risveglia la tua potenza e vieni a salvarci. </a:t>
            </a:r>
            <a:endParaRPr lang="ca-ES" sz="4000" b="1" i="1" dirty="0">
              <a:solidFill>
                <a:srgbClr val="0710BA"/>
              </a:solidFill>
              <a:effectLst>
                <a:outerShdw blurRad="38100" dist="38100" dir="2700000" algn="tl">
                  <a:srgbClr val="C0C0C0"/>
                </a:outerShdw>
              </a:effectLst>
              <a:latin typeface="Comic Sans MS" pitchFamily="66" charset="0"/>
              <a:cs typeface="+mn-cs"/>
            </a:endParaRPr>
          </a:p>
        </p:txBody>
      </p:sp>
      <p:sp>
        <p:nvSpPr>
          <p:cNvPr id="6" name="Rectangle 4"/>
          <p:cNvSpPr>
            <a:spLocks noChangeArrowheads="1"/>
          </p:cNvSpPr>
          <p:nvPr/>
        </p:nvSpPr>
        <p:spPr bwMode="auto">
          <a:xfrm>
            <a:off x="1785918" y="1000108"/>
            <a:ext cx="7358083" cy="1323439"/>
          </a:xfrm>
          <a:prstGeom prst="rect">
            <a:avLst/>
          </a:prstGeom>
          <a:solidFill>
            <a:srgbClr val="0000D1">
              <a:alpha val="50000"/>
            </a:srgbClr>
          </a:solidFill>
          <a:ln w="9525">
            <a:noFill/>
            <a:miter lim="800000"/>
            <a:headEnd/>
            <a:tailEnd/>
          </a:ln>
          <a:effectLst/>
        </p:spPr>
        <p:txBody>
          <a:bodyPr wrap="square">
            <a:spAutoFit/>
          </a:bodyPr>
          <a:lstStyle/>
          <a:p>
            <a:pPr eaLnBrk="0" hangingPunct="0">
              <a:defRPr/>
            </a:pPr>
            <a:r>
              <a:rPr lang="it-IT" sz="4000" b="1" i="1" dirty="0" smtClean="0">
                <a:solidFill>
                  <a:schemeClr val="bg1"/>
                </a:solidFill>
                <a:effectLst>
                  <a:outerShdw blurRad="38100" dist="38100" dir="2700000" algn="tl">
                    <a:srgbClr val="000000"/>
                  </a:outerShdw>
                </a:effectLst>
                <a:latin typeface="Comic Sans MS" pitchFamily="66" charset="0"/>
                <a:cs typeface="+mn-cs"/>
              </a:rPr>
              <a:t>Signore, fa’ splendere il tuo volto * e noi saremo salvi.</a:t>
            </a:r>
            <a:endParaRPr lang="it-IT" sz="4000" b="1" i="1" dirty="0">
              <a:solidFill>
                <a:schemeClr val="bg1"/>
              </a:solidFill>
              <a:effectLst>
                <a:outerShdw blurRad="38100" dist="38100" dir="2700000" algn="tl">
                  <a:srgbClr val="000000"/>
                </a:outerShdw>
              </a:effectLst>
              <a:latin typeface="Comic Sans MS" pitchFamily="66" charset="0"/>
              <a:cs typeface="+mn-cs"/>
            </a:endParaRPr>
          </a:p>
        </p:txBody>
      </p:sp>
      <p:sp>
        <p:nvSpPr>
          <p:cNvPr id="3075" name="Text Box 3"/>
          <p:cNvSpPr txBox="1">
            <a:spLocks noChangeArrowheads="1"/>
          </p:cNvSpPr>
          <p:nvPr/>
        </p:nvSpPr>
        <p:spPr bwMode="auto">
          <a:xfrm>
            <a:off x="0" y="0"/>
            <a:ext cx="8775700" cy="1108075"/>
          </a:xfrm>
          <a:prstGeom prst="rect">
            <a:avLst/>
          </a:prstGeom>
          <a:noFill/>
          <a:ln w="9525">
            <a:noFill/>
            <a:miter lim="800000"/>
            <a:headEnd/>
            <a:tailEnd/>
          </a:ln>
          <a:effectLst>
            <a:outerShdw dist="45791" dir="3378596" algn="ctr" rotWithShape="0">
              <a:schemeClr val="tx1">
                <a:alpha val="50000"/>
              </a:schemeClr>
            </a:outerShdw>
          </a:effectLst>
        </p:spPr>
        <p:txBody>
          <a:bodyPr wrap="none">
            <a:spAutoFit/>
          </a:bodyPr>
          <a:lstStyle/>
          <a:p>
            <a:pPr eaLnBrk="0" hangingPunct="0">
              <a:defRPr/>
            </a:pPr>
            <a:r>
              <a:rPr lang="ca-ES" sz="6600" b="1" i="1" dirty="0">
                <a:solidFill>
                  <a:schemeClr val="bg1"/>
                </a:solidFill>
                <a:latin typeface="Comic Sans MS" pitchFamily="66" charset="0"/>
                <a:cs typeface="+mn-cs"/>
              </a:rPr>
              <a:t> Salmo responsoriale</a:t>
            </a:r>
            <a:r>
              <a:rPr lang="ca-ES" sz="2800" b="1" i="1" dirty="0">
                <a:solidFill>
                  <a:schemeClr val="bg1"/>
                </a:solidFill>
                <a:latin typeface="Comic Sans MS" pitchFamily="66" charset="0"/>
                <a:cs typeface="+mn-cs"/>
              </a:rPr>
              <a:t> </a:t>
            </a:r>
            <a:endParaRPr lang="ca-ES" sz="6600" b="1" i="1" dirty="0">
              <a:solidFill>
                <a:schemeClr val="bg1"/>
              </a:solidFill>
              <a:latin typeface="Comic Sans MS" pitchFamily="66" charset="0"/>
              <a:cs typeface="+mn-cs"/>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N:\05 Fotografie\Gite\Terrasanta\Terrasanta 2005\Terrasanta 2005 326.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147" name="Rectangle 3"/>
          <p:cNvSpPr>
            <a:spLocks noChangeArrowheads="1"/>
          </p:cNvSpPr>
          <p:nvPr/>
        </p:nvSpPr>
        <p:spPr bwMode="auto">
          <a:xfrm>
            <a:off x="107504" y="116632"/>
            <a:ext cx="8001000" cy="3785652"/>
          </a:xfrm>
          <a:prstGeom prst="rect">
            <a:avLst/>
          </a:prstGeom>
          <a:solidFill>
            <a:srgbClr val="00B0F0">
              <a:alpha val="56078"/>
            </a:srgbClr>
          </a:solidFill>
          <a:ln w="9525">
            <a:noFill/>
            <a:miter lim="800000"/>
            <a:headEnd/>
            <a:tailEnd/>
          </a:ln>
          <a:effectLst>
            <a:outerShdw dist="17961" dir="2700000" algn="ctr" rotWithShape="0">
              <a:schemeClr val="bg1"/>
            </a:outerShdw>
          </a:effectLst>
        </p:spPr>
        <p:txBody>
          <a:bodyPr>
            <a:spAutoFit/>
          </a:bodyPr>
          <a:lstStyle/>
          <a:p>
            <a:pPr eaLnBrk="0" hangingPunct="0">
              <a:defRPr/>
            </a:pPr>
            <a:r>
              <a:rPr lang="it-IT" sz="4000" b="1" i="1" dirty="0" smtClean="0">
                <a:latin typeface="Comic Sans MS" pitchFamily="66" charset="0"/>
                <a:cs typeface="+mn-cs"/>
              </a:rPr>
              <a:t>Dio degli eserciti, ritorna! Guarda dal cielo e vedi e visita questa vigna, proteggi quello che la tua destra ha piantato, il figlio dell’uomo che per te hai reso forte.</a:t>
            </a:r>
            <a:endParaRPr lang="ca-ES" sz="4000" i="1" dirty="0">
              <a:solidFill>
                <a:srgbClr val="000000"/>
              </a:solidFill>
              <a:latin typeface="Comic Sans MS" pitchFamily="66" charset="0"/>
              <a:cs typeface="+mn-cs"/>
            </a:endParaRPr>
          </a:p>
        </p:txBody>
      </p:sp>
      <p:sp>
        <p:nvSpPr>
          <p:cNvPr id="5" name="Rectangle 4"/>
          <p:cNvSpPr>
            <a:spLocks noChangeArrowheads="1"/>
          </p:cNvSpPr>
          <p:nvPr/>
        </p:nvSpPr>
        <p:spPr bwMode="auto">
          <a:xfrm>
            <a:off x="1619672" y="5534561"/>
            <a:ext cx="7358083" cy="1323439"/>
          </a:xfrm>
          <a:prstGeom prst="rect">
            <a:avLst/>
          </a:prstGeom>
          <a:solidFill>
            <a:srgbClr val="0000D1">
              <a:alpha val="50000"/>
            </a:srgbClr>
          </a:solidFill>
          <a:ln w="9525">
            <a:noFill/>
            <a:miter lim="800000"/>
            <a:headEnd/>
            <a:tailEnd/>
          </a:ln>
          <a:effectLst/>
        </p:spPr>
        <p:txBody>
          <a:bodyPr wrap="square">
            <a:spAutoFit/>
          </a:bodyPr>
          <a:lstStyle/>
          <a:p>
            <a:pPr eaLnBrk="0" hangingPunct="0">
              <a:defRPr/>
            </a:pPr>
            <a:r>
              <a:rPr lang="it-IT" sz="4000" b="1" i="1" dirty="0" smtClean="0">
                <a:solidFill>
                  <a:schemeClr val="bg1"/>
                </a:solidFill>
                <a:effectLst>
                  <a:outerShdw blurRad="38100" dist="38100" dir="2700000" algn="tl">
                    <a:srgbClr val="000000"/>
                  </a:outerShdw>
                </a:effectLst>
                <a:latin typeface="Comic Sans MS" pitchFamily="66" charset="0"/>
                <a:cs typeface="+mn-cs"/>
              </a:rPr>
              <a:t>Signore, fa’ splendere il tuo volto * e noi saremo salvi.</a:t>
            </a:r>
            <a:endParaRPr lang="it-IT" sz="4000" b="1" i="1" dirty="0">
              <a:solidFill>
                <a:schemeClr val="bg1"/>
              </a:solidFill>
              <a:effectLst>
                <a:outerShdw blurRad="38100" dist="38100" dir="2700000" algn="tl">
                  <a:srgbClr val="000000"/>
                </a:outerShdw>
              </a:effectLst>
              <a:latin typeface="Comic Sans MS" pitchFamily="66" charset="0"/>
              <a:cs typeface="+mn-cs"/>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N:\05 Fotografie\Gite\Terrasanta\Terrasanta 2006\Terrasanta 2006 029.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123" name="Rectangle 3"/>
          <p:cNvSpPr>
            <a:spLocks noChangeArrowheads="1"/>
          </p:cNvSpPr>
          <p:nvPr/>
        </p:nvSpPr>
        <p:spPr bwMode="auto">
          <a:xfrm>
            <a:off x="16805" y="0"/>
            <a:ext cx="8286750" cy="3785652"/>
          </a:xfrm>
          <a:prstGeom prst="rect">
            <a:avLst/>
          </a:prstGeom>
          <a:solidFill>
            <a:schemeClr val="accent1">
              <a:lumMod val="50000"/>
            </a:schemeClr>
          </a:solidFill>
          <a:ln w="9525">
            <a:noFill/>
            <a:miter lim="800000"/>
            <a:headEnd/>
            <a:tailEnd/>
          </a:ln>
          <a:effectLst>
            <a:outerShdw dist="35921" dir="2700000" algn="ctr" rotWithShape="0">
              <a:schemeClr val="tx1"/>
            </a:outerShdw>
            <a:softEdge rad="63500"/>
          </a:effectLst>
        </p:spPr>
        <p:txBody>
          <a:bodyPr>
            <a:spAutoFit/>
          </a:bodyPr>
          <a:lstStyle/>
          <a:p>
            <a:pPr eaLnBrk="0" hangingPunct="0">
              <a:defRPr/>
            </a:pPr>
            <a:r>
              <a:rPr lang="it-IT" sz="4000" b="1" i="1" dirty="0" smtClean="0">
                <a:solidFill>
                  <a:schemeClr val="bg1"/>
                </a:solidFill>
                <a:latin typeface="Comic Sans MS" pitchFamily="66" charset="0"/>
                <a:cs typeface="+mn-cs"/>
              </a:rPr>
              <a:t>Sia la tua mano sull’uomo della tua destra, sul figlio dell’uomo che per te hai reso forte. Da te mai più ci allontaneremo, facci rivivere e noi invocheremo il tuo nome. </a:t>
            </a:r>
            <a:endParaRPr lang="ca-ES" sz="4000" b="1" i="1" dirty="0">
              <a:solidFill>
                <a:schemeClr val="bg1"/>
              </a:solidFill>
              <a:latin typeface="Comic Sans MS" pitchFamily="66" charset="0"/>
              <a:cs typeface="+mn-cs"/>
            </a:endParaRPr>
          </a:p>
        </p:txBody>
      </p:sp>
      <p:sp>
        <p:nvSpPr>
          <p:cNvPr id="5" name="Rectangle 4"/>
          <p:cNvSpPr>
            <a:spLocks noChangeArrowheads="1"/>
          </p:cNvSpPr>
          <p:nvPr/>
        </p:nvSpPr>
        <p:spPr bwMode="auto">
          <a:xfrm>
            <a:off x="1785918" y="5566321"/>
            <a:ext cx="7358083" cy="1323439"/>
          </a:xfrm>
          <a:prstGeom prst="rect">
            <a:avLst/>
          </a:prstGeom>
          <a:solidFill>
            <a:srgbClr val="0000D1">
              <a:alpha val="50000"/>
            </a:srgbClr>
          </a:solidFill>
          <a:ln w="9525">
            <a:noFill/>
            <a:miter lim="800000"/>
            <a:headEnd/>
            <a:tailEnd/>
          </a:ln>
          <a:effectLst/>
        </p:spPr>
        <p:txBody>
          <a:bodyPr wrap="square">
            <a:spAutoFit/>
          </a:bodyPr>
          <a:lstStyle/>
          <a:p>
            <a:pPr eaLnBrk="0" hangingPunct="0">
              <a:defRPr/>
            </a:pPr>
            <a:r>
              <a:rPr lang="it-IT" sz="4000" b="1" i="1" dirty="0" smtClean="0">
                <a:solidFill>
                  <a:schemeClr val="bg1"/>
                </a:solidFill>
                <a:effectLst>
                  <a:outerShdw blurRad="38100" dist="38100" dir="2700000" algn="tl">
                    <a:srgbClr val="000000"/>
                  </a:outerShdw>
                </a:effectLst>
                <a:latin typeface="Comic Sans MS" pitchFamily="66" charset="0"/>
                <a:cs typeface="+mn-cs"/>
              </a:rPr>
              <a:t>Signore, fa’ splendere il tuo volto * e noi saremo salvi.</a:t>
            </a:r>
            <a:endParaRPr lang="it-IT" sz="4000" b="1" i="1" dirty="0">
              <a:solidFill>
                <a:schemeClr val="bg1"/>
              </a:solidFill>
              <a:effectLst>
                <a:outerShdw blurRad="38100" dist="38100" dir="2700000" algn="tl">
                  <a:srgbClr val="000000"/>
                </a:outerShdw>
              </a:effectLst>
              <a:latin typeface="Comic Sans MS" pitchFamily="66" charset="0"/>
              <a:cs typeface="+mn-cs"/>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Fede\Desktop\corona avvento 2012\WP_20121208_006.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57708"/>
            <a:ext cx="9144000" cy="7173416"/>
          </a:xfrm>
          <a:prstGeom prst="rect">
            <a:avLst/>
          </a:prstGeom>
          <a:noFill/>
          <a:extLst>
            <a:ext uri="{909E8E84-426E-40DD-AFC4-6F175D3DCCD1}">
              <a14:hiddenFill xmlns:a14="http://schemas.microsoft.com/office/drawing/2010/main">
                <a:solidFill>
                  <a:srgbClr val="FFFFFF"/>
                </a:solidFill>
              </a14:hiddenFill>
            </a:ext>
          </a:extLst>
        </p:spPr>
      </p:pic>
      <p:sp>
        <p:nvSpPr>
          <p:cNvPr id="70659" name="WordArt 3"/>
          <p:cNvSpPr>
            <a:spLocks noChangeArrowheads="1" noChangeShapeType="1" noTextEdit="1"/>
          </p:cNvSpPr>
          <p:nvPr/>
        </p:nvSpPr>
        <p:spPr bwMode="auto">
          <a:xfrm>
            <a:off x="0" y="0"/>
            <a:ext cx="9144000" cy="6858000"/>
          </a:xfrm>
          <a:prstGeom prst="rect">
            <a:avLst/>
          </a:prstGeom>
        </p:spPr>
        <p:txBody>
          <a:bodyPr wrap="none" fromWordArt="1">
            <a:prstTxWarp prst="textCirclePour">
              <a:avLst>
                <a:gd name="adj1" fmla="val 10851900"/>
                <a:gd name="adj2" fmla="val 50000"/>
              </a:avLst>
            </a:prstTxWarp>
          </a:bodyPr>
          <a:lstStyle/>
          <a:p>
            <a:pPr algn="ctr"/>
            <a:r>
              <a:rPr lang="it-IT" sz="3600" i="1" kern="10" dirty="0">
                <a:ln w="9525">
                  <a:solidFill>
                    <a:srgbClr val="000000"/>
                  </a:solidFill>
                  <a:round/>
                  <a:headEnd/>
                  <a:tailEnd/>
                </a:ln>
                <a:solidFill>
                  <a:srgbClr val="FF0000"/>
                </a:solidFill>
                <a:effectLst>
                  <a:outerShdw dist="35921" dir="2700000" algn="ctr" rotWithShape="0">
                    <a:srgbClr val="808080">
                      <a:alpha val="79999"/>
                    </a:srgbClr>
                  </a:outerShdw>
                </a:effectLst>
                <a:latin typeface="Arial Black"/>
                <a:cs typeface="Arial" pitchFamily="34" charset="0"/>
              </a:rPr>
              <a:t>   </a:t>
            </a:r>
          </a:p>
        </p:txBody>
      </p:sp>
      <p:sp>
        <p:nvSpPr>
          <p:cNvPr id="51205" name="WordArt 5"/>
          <p:cNvSpPr>
            <a:spLocks noChangeArrowheads="1" noChangeShapeType="1" noTextEdit="1"/>
          </p:cNvSpPr>
          <p:nvPr/>
        </p:nvSpPr>
        <p:spPr bwMode="auto">
          <a:xfrm>
            <a:off x="285750" y="571500"/>
            <a:ext cx="8643938" cy="6072188"/>
          </a:xfrm>
          <a:prstGeom prst="rect">
            <a:avLst/>
          </a:prstGeom>
        </p:spPr>
        <p:txBody>
          <a:bodyPr wrap="none" fromWordArt="1">
            <a:prstTxWarp prst="textArchDownPour">
              <a:avLst>
                <a:gd name="adj1" fmla="val 67377"/>
                <a:gd name="adj2" fmla="val 50264"/>
              </a:avLst>
            </a:prstTxWarp>
          </a:bodyPr>
          <a:lstStyle/>
          <a:p>
            <a:pPr algn="ctr" eaLnBrk="0" hangingPunct="0">
              <a:defRPr/>
            </a:pPr>
            <a:r>
              <a:rPr lang="it-IT" sz="3600" kern="10" dirty="0">
                <a:ln w="9525">
                  <a:solidFill>
                    <a:srgbClr val="000000"/>
                  </a:solidFill>
                  <a:round/>
                  <a:headEnd/>
                  <a:tailEnd/>
                </a:ln>
                <a:solidFill>
                  <a:srgbClr val="FF0000"/>
                </a:solidFill>
                <a:effectLst>
                  <a:glow rad="101600">
                    <a:srgbClr val="FFFFFF">
                      <a:alpha val="60000"/>
                    </a:srgbClr>
                  </a:glow>
                </a:effectLst>
                <a:latin typeface="Comic Sans MS"/>
                <a:cs typeface="Arial" pitchFamily="34" charset="0"/>
              </a:rPr>
              <a:t>dell'Avvento</a:t>
            </a:r>
          </a:p>
        </p:txBody>
      </p:sp>
      <p:pic>
        <p:nvPicPr>
          <p:cNvPr id="6" name="Picture 4" descr="fiammella"/>
          <p:cNvPicPr>
            <a:picLocks noChangeAspect="1" noChangeArrowheads="1"/>
          </p:cNvPicPr>
          <p:nvPr/>
        </p:nvPicPr>
        <p:blipFill>
          <a:blip r:embed="rId3"/>
          <a:srcRect/>
          <a:stretch>
            <a:fillRect/>
          </a:stretch>
        </p:blipFill>
        <p:spPr bwMode="auto">
          <a:xfrm>
            <a:off x="3290632" y="-27384"/>
            <a:ext cx="1425384" cy="1211337"/>
          </a:xfrm>
          <a:prstGeom prst="rect">
            <a:avLst/>
          </a:prstGeom>
          <a:noFill/>
          <a:ln w="9525">
            <a:noFill/>
            <a:miter lim="800000"/>
            <a:headEnd/>
            <a:tailEnd/>
          </a:ln>
        </p:spPr>
      </p:pic>
      <p:sp>
        <p:nvSpPr>
          <p:cNvPr id="51204" name="WordArt 4"/>
          <p:cNvSpPr>
            <a:spLocks noChangeArrowheads="1" noChangeShapeType="1" noTextEdit="1"/>
          </p:cNvSpPr>
          <p:nvPr/>
        </p:nvSpPr>
        <p:spPr bwMode="auto">
          <a:xfrm>
            <a:off x="500063" y="0"/>
            <a:ext cx="8072437" cy="5429250"/>
          </a:xfrm>
          <a:prstGeom prst="rect">
            <a:avLst/>
          </a:prstGeom>
        </p:spPr>
        <p:txBody>
          <a:bodyPr wrap="none" fromWordArt="1">
            <a:prstTxWarp prst="textArchUpPour">
              <a:avLst>
                <a:gd name="adj1" fmla="val 10800004"/>
                <a:gd name="adj2" fmla="val 50000"/>
              </a:avLst>
            </a:prstTxWarp>
          </a:bodyPr>
          <a:lstStyle/>
          <a:p>
            <a:pPr algn="ctr" eaLnBrk="0" hangingPunct="0">
              <a:defRPr/>
            </a:pPr>
            <a:r>
              <a:rPr lang="it-IT" sz="3600" kern="10" dirty="0">
                <a:ln w="9525">
                  <a:solidFill>
                    <a:srgbClr val="000000"/>
                  </a:solidFill>
                  <a:round/>
                  <a:headEnd/>
                  <a:tailEnd/>
                </a:ln>
                <a:solidFill>
                  <a:srgbClr val="FF0000"/>
                </a:solidFill>
                <a:effectLst>
                  <a:glow rad="101600">
                    <a:srgbClr val="FFFFFF">
                      <a:alpha val="60000"/>
                    </a:srgbClr>
                  </a:glow>
                </a:effectLst>
                <a:latin typeface="Comic Sans MS"/>
                <a:cs typeface="Arial" pitchFamily="34" charset="0"/>
              </a:rPr>
              <a:t>Corona</a:t>
            </a:r>
          </a:p>
        </p:txBody>
      </p:sp>
    </p:spTree>
    <p:extLst>
      <p:ext uri="{BB962C8B-B14F-4D97-AF65-F5344CB8AC3E}">
        <p14:creationId xmlns:p14="http://schemas.microsoft.com/office/powerpoint/2010/main" val="102389835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51204"/>
                                        </p:tgtEl>
                                        <p:attrNameLst>
                                          <p:attrName>style.visibility</p:attrName>
                                        </p:attrNameLst>
                                      </p:cBhvr>
                                      <p:to>
                                        <p:strVal val="visible"/>
                                      </p:to>
                                    </p:set>
                                    <p:animEffect transition="in" filter="fade">
                                      <p:cBhvr>
                                        <p:cTn id="7" dur="800" decel="100000"/>
                                        <p:tgtEl>
                                          <p:spTgt spid="51204"/>
                                        </p:tgtEl>
                                      </p:cBhvr>
                                    </p:animEffect>
                                    <p:anim calcmode="lin" valueType="num">
                                      <p:cBhvr>
                                        <p:cTn id="8" dur="800" decel="100000" fill="hold"/>
                                        <p:tgtEl>
                                          <p:spTgt spid="51204"/>
                                        </p:tgtEl>
                                        <p:attrNameLst>
                                          <p:attrName>style.rotation</p:attrName>
                                        </p:attrNameLst>
                                      </p:cBhvr>
                                      <p:tavLst>
                                        <p:tav tm="0">
                                          <p:val>
                                            <p:fltVal val="-90"/>
                                          </p:val>
                                        </p:tav>
                                        <p:tav tm="100000">
                                          <p:val>
                                            <p:fltVal val="0"/>
                                          </p:val>
                                        </p:tav>
                                      </p:tavLst>
                                    </p:anim>
                                    <p:anim calcmode="lin" valueType="num">
                                      <p:cBhvr>
                                        <p:cTn id="9" dur="800" decel="100000" fill="hold"/>
                                        <p:tgtEl>
                                          <p:spTgt spid="51204"/>
                                        </p:tgtEl>
                                        <p:attrNameLst>
                                          <p:attrName>ppt_x</p:attrName>
                                        </p:attrNameLst>
                                      </p:cBhvr>
                                      <p:tavLst>
                                        <p:tav tm="0">
                                          <p:val>
                                            <p:strVal val="#ppt_x+0.4"/>
                                          </p:val>
                                        </p:tav>
                                        <p:tav tm="100000">
                                          <p:val>
                                            <p:strVal val="#ppt_x-0.05"/>
                                          </p:val>
                                        </p:tav>
                                      </p:tavLst>
                                    </p:anim>
                                    <p:anim calcmode="lin" valueType="num">
                                      <p:cBhvr>
                                        <p:cTn id="10" dur="800" decel="100000" fill="hold"/>
                                        <p:tgtEl>
                                          <p:spTgt spid="5120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120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1204"/>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51205"/>
                                        </p:tgtEl>
                                        <p:attrNameLst>
                                          <p:attrName>style.visibility</p:attrName>
                                        </p:attrNameLst>
                                      </p:cBhvr>
                                      <p:to>
                                        <p:strVal val="visible"/>
                                      </p:to>
                                    </p:set>
                                    <p:animEffect transition="in" filter="fade">
                                      <p:cBhvr>
                                        <p:cTn id="15" dur="800" decel="100000"/>
                                        <p:tgtEl>
                                          <p:spTgt spid="51205"/>
                                        </p:tgtEl>
                                      </p:cBhvr>
                                    </p:animEffect>
                                    <p:anim calcmode="lin" valueType="num">
                                      <p:cBhvr>
                                        <p:cTn id="16" dur="800" decel="100000" fill="hold"/>
                                        <p:tgtEl>
                                          <p:spTgt spid="51205"/>
                                        </p:tgtEl>
                                        <p:attrNameLst>
                                          <p:attrName>style.rotation</p:attrName>
                                        </p:attrNameLst>
                                      </p:cBhvr>
                                      <p:tavLst>
                                        <p:tav tm="0">
                                          <p:val>
                                            <p:fltVal val="-90"/>
                                          </p:val>
                                        </p:tav>
                                        <p:tav tm="100000">
                                          <p:val>
                                            <p:fltVal val="0"/>
                                          </p:val>
                                        </p:tav>
                                      </p:tavLst>
                                    </p:anim>
                                    <p:anim calcmode="lin" valueType="num">
                                      <p:cBhvr>
                                        <p:cTn id="17" dur="800" decel="100000" fill="hold"/>
                                        <p:tgtEl>
                                          <p:spTgt spid="51205"/>
                                        </p:tgtEl>
                                        <p:attrNameLst>
                                          <p:attrName>ppt_x</p:attrName>
                                        </p:attrNameLst>
                                      </p:cBhvr>
                                      <p:tavLst>
                                        <p:tav tm="0">
                                          <p:val>
                                            <p:strVal val="#ppt_x+0.4"/>
                                          </p:val>
                                        </p:tav>
                                        <p:tav tm="100000">
                                          <p:val>
                                            <p:strVal val="#ppt_x-0.05"/>
                                          </p:val>
                                        </p:tav>
                                      </p:tavLst>
                                    </p:anim>
                                    <p:anim calcmode="lin" valueType="num">
                                      <p:cBhvr>
                                        <p:cTn id="18" dur="800" decel="100000" fill="hold"/>
                                        <p:tgtEl>
                                          <p:spTgt spid="51205"/>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51205"/>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51205"/>
                                        </p:tgtEl>
                                        <p:attrNameLst>
                                          <p:attrName>ppt_y</p:attrName>
                                        </p:attrNameLst>
                                      </p:cBhvr>
                                      <p:tavLst>
                                        <p:tav tm="0">
                                          <p:val>
                                            <p:strVal val="#ppt_y+0.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Fede\Desktop\corona avvento 2012\WP_20121208_008.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 y="0"/>
            <a:ext cx="9144000" cy="68668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fiammella"/>
          <p:cNvPicPr>
            <a:picLocks noChangeAspect="1" noChangeArrowheads="1"/>
          </p:cNvPicPr>
          <p:nvPr/>
        </p:nvPicPr>
        <p:blipFill>
          <a:blip r:embed="rId3"/>
          <a:srcRect/>
          <a:stretch>
            <a:fillRect/>
          </a:stretch>
        </p:blipFill>
        <p:spPr bwMode="auto">
          <a:xfrm>
            <a:off x="3419872" y="1460005"/>
            <a:ext cx="1425384" cy="1211337"/>
          </a:xfrm>
          <a:prstGeom prst="rect">
            <a:avLst/>
          </a:prstGeom>
          <a:noFill/>
          <a:ln w="9525">
            <a:noFill/>
            <a:miter lim="800000"/>
            <a:headEnd/>
            <a:tailEnd/>
          </a:ln>
        </p:spPr>
      </p:pic>
      <p:sp>
        <p:nvSpPr>
          <p:cNvPr id="52227" name="Text Box 3"/>
          <p:cNvSpPr txBox="1">
            <a:spLocks noChangeArrowheads="1"/>
          </p:cNvSpPr>
          <p:nvPr/>
        </p:nvSpPr>
        <p:spPr bwMode="auto">
          <a:xfrm>
            <a:off x="0" y="0"/>
            <a:ext cx="9286908" cy="1200329"/>
          </a:xfrm>
          <a:prstGeom prst="rect">
            <a:avLst/>
          </a:prstGeom>
          <a:solidFill>
            <a:srgbClr val="FFFFFF">
              <a:alpha val="69804"/>
            </a:srgbClr>
          </a:solidFill>
          <a:ln w="9525" algn="ctr">
            <a:noFill/>
            <a:miter lim="800000"/>
            <a:headEnd/>
            <a:tailEnd/>
          </a:ln>
          <a:effectLst>
            <a:softEdge rad="63500"/>
          </a:effectLst>
        </p:spPr>
        <p:txBody>
          <a:bodyPr>
            <a:spAutoFit/>
          </a:bodyPr>
          <a:lstStyle>
            <a:defPPr>
              <a:defRPr lang="ca-ES"/>
            </a:defPPr>
            <a:lvl1pPr algn="ctr" eaLnBrk="0" hangingPunct="0">
              <a:defRPr sz="4800" b="1">
                <a:latin typeface="Comic Sans MS" pitchFamily="66" charset="0"/>
                <a:cs typeface="+mn-cs"/>
              </a:defRPr>
            </a:lvl1pPr>
          </a:lstStyle>
          <a:p>
            <a:pPr lvl="1" algn="ctr" eaLnBrk="0" hangingPunct="0"/>
            <a:r>
              <a:rPr lang="it-IT" sz="3600" b="1" dirty="0">
                <a:solidFill>
                  <a:srgbClr val="000000"/>
                </a:solidFill>
                <a:latin typeface="Comic Sans MS" pitchFamily="66" charset="0"/>
                <a:cs typeface="Arial" pitchFamily="34" charset="0"/>
              </a:rPr>
              <a:t>Si accende una luce all’uomo </a:t>
            </a:r>
            <a:r>
              <a:rPr lang="it-IT" sz="3600" b="1" dirty="0" smtClean="0">
                <a:solidFill>
                  <a:srgbClr val="000000"/>
                </a:solidFill>
                <a:latin typeface="Comic Sans MS" pitchFamily="66" charset="0"/>
                <a:cs typeface="Arial" pitchFamily="34" charset="0"/>
              </a:rPr>
              <a:t>quaggiù, presto </a:t>
            </a:r>
            <a:r>
              <a:rPr lang="it-IT" sz="3600" b="1" dirty="0">
                <a:solidFill>
                  <a:srgbClr val="000000"/>
                </a:solidFill>
                <a:latin typeface="Comic Sans MS" pitchFamily="66" charset="0"/>
                <a:cs typeface="Arial" pitchFamily="34" charset="0"/>
              </a:rPr>
              <a:t>verrà </a:t>
            </a:r>
            <a:r>
              <a:rPr lang="it-IT" sz="3600" b="1" dirty="0" smtClean="0">
                <a:solidFill>
                  <a:srgbClr val="000000"/>
                </a:solidFill>
                <a:latin typeface="Comic Sans MS" pitchFamily="66" charset="0"/>
                <a:cs typeface="Arial" pitchFamily="34" charset="0"/>
              </a:rPr>
              <a:t>tra </a:t>
            </a:r>
            <a:r>
              <a:rPr lang="it-IT" sz="3600" b="1" dirty="0">
                <a:solidFill>
                  <a:srgbClr val="000000"/>
                </a:solidFill>
                <a:latin typeface="Comic Sans MS" pitchFamily="66" charset="0"/>
                <a:cs typeface="Arial" pitchFamily="34" charset="0"/>
              </a:rPr>
              <a:t>noi Gesù. </a:t>
            </a:r>
          </a:p>
        </p:txBody>
      </p:sp>
    </p:spTree>
    <p:extLst>
      <p:ext uri="{BB962C8B-B14F-4D97-AF65-F5344CB8AC3E}">
        <p14:creationId xmlns:p14="http://schemas.microsoft.com/office/powerpoint/2010/main" val="364680757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Fede\Desktop\corona avvento 2012\WP_20121208_006.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57708"/>
            <a:ext cx="9144000" cy="7173416"/>
          </a:xfrm>
          <a:prstGeom prst="rect">
            <a:avLst/>
          </a:prstGeom>
          <a:noFill/>
          <a:extLst>
            <a:ext uri="{909E8E84-426E-40DD-AFC4-6F175D3DCCD1}">
              <a14:hiddenFill xmlns:a14="http://schemas.microsoft.com/office/drawing/2010/main">
                <a:solidFill>
                  <a:srgbClr val="FFFFFF"/>
                </a:solidFill>
              </a14:hiddenFill>
            </a:ext>
          </a:extLst>
        </p:spPr>
      </p:pic>
      <p:sp>
        <p:nvSpPr>
          <p:cNvPr id="50179" name="Rectangle 3"/>
          <p:cNvSpPr>
            <a:spLocks noChangeArrowheads="1"/>
          </p:cNvSpPr>
          <p:nvPr/>
        </p:nvSpPr>
        <p:spPr bwMode="auto">
          <a:xfrm>
            <a:off x="395288" y="3838575"/>
            <a:ext cx="8318500" cy="3046988"/>
          </a:xfrm>
          <a:prstGeom prst="rect">
            <a:avLst/>
          </a:prstGeom>
          <a:solidFill>
            <a:srgbClr val="FFFFFF">
              <a:alpha val="69804"/>
            </a:srgbClr>
          </a:solidFill>
          <a:ln w="9525" algn="ctr">
            <a:noFill/>
            <a:miter lim="800000"/>
            <a:headEnd/>
            <a:tailEnd/>
          </a:ln>
          <a:effectLst>
            <a:softEdge rad="63500"/>
          </a:effectLst>
        </p:spPr>
        <p:txBody>
          <a:bodyPr>
            <a:spAutoFit/>
          </a:bodyPr>
          <a:lstStyle/>
          <a:p>
            <a:pPr lvl="2" algn="ctr" eaLnBrk="0" hangingPunct="0"/>
            <a:r>
              <a:rPr lang="it-IT" sz="4800" b="1" dirty="0">
                <a:solidFill>
                  <a:srgbClr val="000000"/>
                </a:solidFill>
                <a:latin typeface="Comic Sans MS" pitchFamily="66" charset="0"/>
                <a:cs typeface="Arial" pitchFamily="34" charset="0"/>
              </a:rPr>
              <a:t>Vegliate;</a:t>
            </a:r>
          </a:p>
          <a:p>
            <a:pPr lvl="2" algn="ctr" eaLnBrk="0" hangingPunct="0"/>
            <a:r>
              <a:rPr lang="it-IT" sz="4800" b="1" dirty="0">
                <a:solidFill>
                  <a:srgbClr val="000000"/>
                </a:solidFill>
                <a:latin typeface="Comic Sans MS" pitchFamily="66" charset="0"/>
                <a:cs typeface="Arial" pitchFamily="34" charset="0"/>
              </a:rPr>
              <a:t>lo sposo non tarderà;</a:t>
            </a:r>
          </a:p>
          <a:p>
            <a:pPr lvl="2" algn="ctr" eaLnBrk="0" hangingPunct="0"/>
            <a:r>
              <a:rPr lang="it-IT" sz="4800" b="1" dirty="0">
                <a:solidFill>
                  <a:srgbClr val="000000"/>
                </a:solidFill>
                <a:latin typeface="Comic Sans MS" pitchFamily="66" charset="0"/>
                <a:cs typeface="Arial" pitchFamily="34" charset="0"/>
              </a:rPr>
              <a:t>se siete pronti</a:t>
            </a:r>
          </a:p>
          <a:p>
            <a:pPr lvl="2" algn="ctr" eaLnBrk="0" hangingPunct="0"/>
            <a:r>
              <a:rPr lang="it-IT" sz="4800" b="1" dirty="0">
                <a:solidFill>
                  <a:srgbClr val="000000"/>
                </a:solidFill>
                <a:latin typeface="Comic Sans MS" pitchFamily="66" charset="0"/>
                <a:cs typeface="Arial" pitchFamily="34" charset="0"/>
              </a:rPr>
              <a:t>vi aprirà.</a:t>
            </a:r>
          </a:p>
        </p:txBody>
      </p:sp>
      <p:pic>
        <p:nvPicPr>
          <p:cNvPr id="4" name="Picture 4" descr="fiammella"/>
          <p:cNvPicPr>
            <a:picLocks noChangeAspect="1" noChangeArrowheads="1"/>
          </p:cNvPicPr>
          <p:nvPr/>
        </p:nvPicPr>
        <p:blipFill>
          <a:blip r:embed="rId3"/>
          <a:srcRect/>
          <a:stretch>
            <a:fillRect/>
          </a:stretch>
        </p:blipFill>
        <p:spPr bwMode="auto">
          <a:xfrm>
            <a:off x="3329571" y="-14585"/>
            <a:ext cx="1425384" cy="1211337"/>
          </a:xfrm>
          <a:prstGeom prst="rect">
            <a:avLst/>
          </a:prstGeom>
          <a:noFill/>
          <a:ln w="9525">
            <a:noFill/>
            <a:miter lim="800000"/>
            <a:headEnd/>
            <a:tailEnd/>
          </a:ln>
        </p:spPr>
      </p:pic>
    </p:spTree>
    <p:extLst>
      <p:ext uri="{BB962C8B-B14F-4D97-AF65-F5344CB8AC3E}">
        <p14:creationId xmlns:p14="http://schemas.microsoft.com/office/powerpoint/2010/main" val="20172513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Fede\Desktop\corona avvento 2012\WP_20121208_008.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 y="0"/>
            <a:ext cx="9144000" cy="6866834"/>
          </a:xfrm>
          <a:prstGeom prst="rect">
            <a:avLst/>
          </a:prstGeom>
          <a:noFill/>
          <a:extLst>
            <a:ext uri="{909E8E84-426E-40DD-AFC4-6F175D3DCCD1}">
              <a14:hiddenFill xmlns:a14="http://schemas.microsoft.com/office/drawing/2010/main">
                <a:solidFill>
                  <a:srgbClr val="FFFFFF"/>
                </a:solidFill>
              </a14:hiddenFill>
            </a:ext>
          </a:extLst>
        </p:spPr>
      </p:pic>
      <p:sp>
        <p:nvSpPr>
          <p:cNvPr id="51203" name="Rectangle 3"/>
          <p:cNvSpPr>
            <a:spLocks noChangeArrowheads="1"/>
          </p:cNvSpPr>
          <p:nvPr/>
        </p:nvSpPr>
        <p:spPr bwMode="auto">
          <a:xfrm>
            <a:off x="0" y="4549676"/>
            <a:ext cx="9144000" cy="2308324"/>
          </a:xfrm>
          <a:prstGeom prst="rect">
            <a:avLst/>
          </a:prstGeom>
          <a:solidFill>
            <a:srgbClr val="FFFFFF">
              <a:alpha val="69804"/>
            </a:srgbClr>
          </a:solidFill>
          <a:ln w="9525" algn="ctr">
            <a:noFill/>
            <a:miter lim="800000"/>
            <a:headEnd/>
            <a:tailEnd/>
          </a:ln>
          <a:effectLst>
            <a:softEdge rad="63500"/>
          </a:effectLst>
        </p:spPr>
        <p:txBody>
          <a:bodyPr wrap="square">
            <a:spAutoFit/>
          </a:bodyPr>
          <a:lstStyle/>
          <a:p>
            <a:pPr algn="ctr" eaLnBrk="0" hangingPunct="0"/>
            <a:r>
              <a:rPr lang="it-IT" sz="4800" b="1" dirty="0">
                <a:solidFill>
                  <a:srgbClr val="000000"/>
                </a:solidFill>
                <a:latin typeface="Comic Sans MS" pitchFamily="66" charset="0"/>
                <a:cs typeface="Arial" pitchFamily="34" charset="0"/>
              </a:rPr>
              <a:t>Lieti cantate: </a:t>
            </a:r>
          </a:p>
          <a:p>
            <a:pPr algn="ctr" eaLnBrk="0" hangingPunct="0"/>
            <a:r>
              <a:rPr lang="it-IT" sz="4800" b="1" dirty="0">
                <a:solidFill>
                  <a:srgbClr val="000000"/>
                </a:solidFill>
                <a:latin typeface="Comic Sans MS" pitchFamily="66" charset="0"/>
                <a:cs typeface="Arial" pitchFamily="34" charset="0"/>
              </a:rPr>
              <a:t>gloria al Signor! Nascerà il Redentor!</a:t>
            </a:r>
          </a:p>
        </p:txBody>
      </p:sp>
      <p:pic>
        <p:nvPicPr>
          <p:cNvPr id="4" name="Picture 4" descr="fiammella"/>
          <p:cNvPicPr>
            <a:picLocks noChangeAspect="1" noChangeArrowheads="1"/>
          </p:cNvPicPr>
          <p:nvPr/>
        </p:nvPicPr>
        <p:blipFill>
          <a:blip r:embed="rId3"/>
          <a:srcRect/>
          <a:stretch>
            <a:fillRect/>
          </a:stretch>
        </p:blipFill>
        <p:spPr bwMode="auto">
          <a:xfrm>
            <a:off x="3419872" y="1460005"/>
            <a:ext cx="1425384" cy="1211337"/>
          </a:xfrm>
          <a:prstGeom prst="rect">
            <a:avLst/>
          </a:prstGeom>
          <a:noFill/>
          <a:ln w="9525">
            <a:noFill/>
            <a:miter lim="800000"/>
            <a:headEnd/>
            <a:tailEnd/>
          </a:ln>
        </p:spPr>
      </p:pic>
    </p:spTree>
    <p:extLst>
      <p:ext uri="{BB962C8B-B14F-4D97-AF65-F5344CB8AC3E}">
        <p14:creationId xmlns:p14="http://schemas.microsoft.com/office/powerpoint/2010/main" val="4369078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Fede\Desktop\corona avvento 2012\WP_20121208_006.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57708"/>
            <a:ext cx="9144000" cy="7173416"/>
          </a:xfrm>
          <a:prstGeom prst="rect">
            <a:avLst/>
          </a:prstGeom>
          <a:noFill/>
          <a:extLst>
            <a:ext uri="{909E8E84-426E-40DD-AFC4-6F175D3DCCD1}">
              <a14:hiddenFill xmlns:a14="http://schemas.microsoft.com/office/drawing/2010/main">
                <a:solidFill>
                  <a:srgbClr val="FFFFFF"/>
                </a:solidFill>
              </a14:hiddenFill>
            </a:ext>
          </a:extLst>
        </p:spPr>
      </p:pic>
      <p:sp>
        <p:nvSpPr>
          <p:cNvPr id="52227" name="Rectangle 3"/>
          <p:cNvSpPr>
            <a:spLocks noChangeArrowheads="1"/>
          </p:cNvSpPr>
          <p:nvPr/>
        </p:nvSpPr>
        <p:spPr bwMode="auto">
          <a:xfrm>
            <a:off x="-54846" y="4549676"/>
            <a:ext cx="9253692" cy="2308324"/>
          </a:xfrm>
          <a:prstGeom prst="rect">
            <a:avLst/>
          </a:prstGeom>
          <a:solidFill>
            <a:srgbClr val="FFFFFF">
              <a:alpha val="69804"/>
            </a:srgbClr>
          </a:solidFill>
          <a:ln w="9525" algn="ctr">
            <a:noFill/>
            <a:miter lim="800000"/>
            <a:headEnd/>
            <a:tailEnd/>
          </a:ln>
          <a:effectLst>
            <a:softEdge rad="63500"/>
          </a:effectLst>
        </p:spPr>
        <p:txBody>
          <a:bodyPr wrap="square">
            <a:spAutoFit/>
          </a:bodyPr>
          <a:lstStyle/>
          <a:p>
            <a:pPr algn="ctr" eaLnBrk="0" hangingPunct="0"/>
            <a:r>
              <a:rPr lang="it-IT" sz="4800" b="1" dirty="0">
                <a:solidFill>
                  <a:srgbClr val="000000"/>
                </a:solidFill>
                <a:latin typeface="Comic Sans MS" pitchFamily="66" charset="0"/>
                <a:cs typeface="Arial" pitchFamily="34" charset="0"/>
              </a:rPr>
              <a:t>Si accende una </a:t>
            </a:r>
            <a:r>
              <a:rPr lang="it-IT" sz="4800" b="1" dirty="0" smtClean="0">
                <a:solidFill>
                  <a:srgbClr val="000000"/>
                </a:solidFill>
                <a:latin typeface="Comic Sans MS" pitchFamily="66" charset="0"/>
                <a:cs typeface="Arial" pitchFamily="34" charset="0"/>
              </a:rPr>
              <a:t>luce</a:t>
            </a:r>
          </a:p>
          <a:p>
            <a:pPr algn="ctr" eaLnBrk="0" hangingPunct="0"/>
            <a:r>
              <a:rPr lang="it-IT" sz="4800" b="1" dirty="0" smtClean="0">
                <a:solidFill>
                  <a:srgbClr val="000000"/>
                </a:solidFill>
                <a:latin typeface="Comic Sans MS" pitchFamily="66" charset="0"/>
                <a:cs typeface="Arial" pitchFamily="34" charset="0"/>
              </a:rPr>
              <a:t>all’uomo quaggiù,</a:t>
            </a:r>
          </a:p>
          <a:p>
            <a:pPr algn="ctr" eaLnBrk="0" hangingPunct="0"/>
            <a:r>
              <a:rPr lang="it-IT" sz="4800" b="1" dirty="0" smtClean="0">
                <a:solidFill>
                  <a:srgbClr val="000000"/>
                </a:solidFill>
                <a:latin typeface="Comic Sans MS" pitchFamily="66" charset="0"/>
                <a:cs typeface="Arial" pitchFamily="34" charset="0"/>
              </a:rPr>
              <a:t>presto </a:t>
            </a:r>
            <a:r>
              <a:rPr lang="it-IT" sz="4800" b="1" dirty="0">
                <a:solidFill>
                  <a:srgbClr val="000000"/>
                </a:solidFill>
                <a:latin typeface="Comic Sans MS" pitchFamily="66" charset="0"/>
                <a:cs typeface="Arial" pitchFamily="34" charset="0"/>
              </a:rPr>
              <a:t>verrà </a:t>
            </a:r>
            <a:r>
              <a:rPr lang="it-IT" sz="4800" b="1" dirty="0" smtClean="0">
                <a:solidFill>
                  <a:srgbClr val="000000"/>
                </a:solidFill>
                <a:latin typeface="Comic Sans MS" pitchFamily="66" charset="0"/>
                <a:cs typeface="Arial" pitchFamily="34" charset="0"/>
              </a:rPr>
              <a:t>tra </a:t>
            </a:r>
            <a:r>
              <a:rPr lang="it-IT" sz="4800" b="1" dirty="0">
                <a:solidFill>
                  <a:srgbClr val="000000"/>
                </a:solidFill>
                <a:latin typeface="Comic Sans MS" pitchFamily="66" charset="0"/>
                <a:cs typeface="Arial" pitchFamily="34" charset="0"/>
              </a:rPr>
              <a:t>noi Gesù.</a:t>
            </a:r>
          </a:p>
        </p:txBody>
      </p:sp>
      <p:pic>
        <p:nvPicPr>
          <p:cNvPr id="4" name="Picture 4" descr="fiammella"/>
          <p:cNvPicPr>
            <a:picLocks noChangeAspect="1" noChangeArrowheads="1"/>
          </p:cNvPicPr>
          <p:nvPr/>
        </p:nvPicPr>
        <p:blipFill>
          <a:blip r:embed="rId3"/>
          <a:srcRect/>
          <a:stretch>
            <a:fillRect/>
          </a:stretch>
        </p:blipFill>
        <p:spPr bwMode="auto">
          <a:xfrm>
            <a:off x="3329571" y="-14585"/>
            <a:ext cx="1425384" cy="1211337"/>
          </a:xfrm>
          <a:prstGeom prst="rect">
            <a:avLst/>
          </a:prstGeom>
          <a:noFill/>
          <a:ln w="9525">
            <a:noFill/>
            <a:miter lim="800000"/>
            <a:headEnd/>
            <a:tailEnd/>
          </a:ln>
        </p:spPr>
      </p:pic>
    </p:spTree>
    <p:extLst>
      <p:ext uri="{BB962C8B-B14F-4D97-AF65-F5344CB8AC3E}">
        <p14:creationId xmlns:p14="http://schemas.microsoft.com/office/powerpoint/2010/main" val="144637480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4">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custDataLst>
              <p:tags r:id="rId2"/>
            </p:custDataLst>
          </p:nvPr>
        </p:nvSpPr>
        <p:spPr>
          <a:xfrm>
            <a:off x="1000100" y="214290"/>
            <a:ext cx="7000924" cy="1569660"/>
          </a:xfrm>
          <a:prstGeom prst="rect">
            <a:avLst/>
          </a:prstGeom>
          <a:solidFill>
            <a:schemeClr val="accent6">
              <a:lumMod val="40000"/>
              <a:lumOff val="60000"/>
            </a:schemeClr>
          </a:solidFill>
          <a:effectLst>
            <a:softEdge rad="127000"/>
          </a:effectLst>
        </p:spPr>
        <p:txBody>
          <a:bodyPr>
            <a:spAutoFit/>
          </a:bodyPr>
          <a:lstStyle/>
          <a:p>
            <a:pPr eaLnBrk="0" hangingPunct="0">
              <a:defRPr/>
            </a:pPr>
            <a:r>
              <a:rPr lang="it-IT" sz="4800" b="1" dirty="0">
                <a:solidFill>
                  <a:prstClr val="black"/>
                </a:solidFill>
                <a:effectLst>
                  <a:outerShdw blurRad="38100" dist="38100" dir="2700000" algn="tl">
                    <a:srgbClr val="000000">
                      <a:alpha val="43137"/>
                    </a:srgbClr>
                  </a:outerShdw>
                </a:effectLst>
              </a:rPr>
              <a:t>Luce che sorgi nella notte, cantiamo a te, o Signore!</a:t>
            </a:r>
            <a:endParaRPr lang="it-IT" sz="4800" dirty="0">
              <a:solidFill>
                <a:prstClr val="black"/>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31445097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Fede\Desktop\corona avvento 2012\WP_20121208_008.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 y="0"/>
            <a:ext cx="9144000" cy="68668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27384"/>
            <a:ext cx="9143999" cy="1569660"/>
          </a:xfrm>
          <a:prstGeom prst="rect">
            <a:avLst/>
          </a:prstGeom>
          <a:solidFill>
            <a:schemeClr val="bg1">
              <a:alpha val="69804"/>
            </a:schemeClr>
          </a:solidFill>
          <a:ln w="9525" algn="ctr">
            <a:noFill/>
            <a:miter lim="800000"/>
            <a:headEnd/>
            <a:tailEnd/>
          </a:ln>
          <a:effectLst>
            <a:softEdge rad="63500"/>
          </a:effectLst>
        </p:spPr>
        <p:txBody>
          <a:bodyPr wrap="square">
            <a:spAutoFit/>
          </a:bodyPr>
          <a:lstStyle/>
          <a:p>
            <a:pPr algn="ctr">
              <a:defRPr/>
            </a:pPr>
            <a:r>
              <a:rPr lang="it-IT" sz="4800" b="1" dirty="0" smtClean="0">
                <a:solidFill>
                  <a:srgbClr val="000000"/>
                </a:solidFill>
                <a:latin typeface="Comic Sans MS" pitchFamily="66" charset="0"/>
                <a:cs typeface="Arial" pitchFamily="34" charset="0"/>
              </a:rPr>
              <a:t>Il coro celeste «Pace – dirà – </a:t>
            </a:r>
          </a:p>
          <a:p>
            <a:pPr algn="ctr">
              <a:defRPr/>
            </a:pPr>
            <a:r>
              <a:rPr lang="it-IT" sz="4800" b="1" dirty="0" smtClean="0">
                <a:solidFill>
                  <a:srgbClr val="000000"/>
                </a:solidFill>
                <a:latin typeface="Comic Sans MS" pitchFamily="66" charset="0"/>
                <a:cs typeface="Arial" pitchFamily="34" charset="0"/>
              </a:rPr>
              <a:t>a voi </a:t>
            </a:r>
            <a:r>
              <a:rPr lang="it-IT" sz="4800" b="1" dirty="0" smtClean="0">
                <a:solidFill>
                  <a:srgbClr val="000000"/>
                </a:solidFill>
                <a:latin typeface="Comic Sans MS" pitchFamily="66" charset="0"/>
                <a:cs typeface="Arial" pitchFamily="34" charset="0"/>
              </a:rPr>
              <a:t>di </a:t>
            </a:r>
            <a:r>
              <a:rPr lang="it-IT" sz="4800" b="1" dirty="0" smtClean="0">
                <a:solidFill>
                  <a:srgbClr val="000000"/>
                </a:solidFill>
                <a:latin typeface="Comic Sans MS" pitchFamily="66" charset="0"/>
                <a:cs typeface="Arial" pitchFamily="34" charset="0"/>
              </a:rPr>
              <a:t>buona volontà».</a:t>
            </a:r>
          </a:p>
        </p:txBody>
      </p:sp>
      <p:pic>
        <p:nvPicPr>
          <p:cNvPr id="5" name="Picture 4" descr="fiammella"/>
          <p:cNvPicPr>
            <a:picLocks noChangeAspect="1" noChangeArrowheads="1"/>
          </p:cNvPicPr>
          <p:nvPr/>
        </p:nvPicPr>
        <p:blipFill>
          <a:blip r:embed="rId3"/>
          <a:srcRect/>
          <a:stretch>
            <a:fillRect/>
          </a:stretch>
        </p:blipFill>
        <p:spPr bwMode="auto">
          <a:xfrm>
            <a:off x="3419872" y="1460005"/>
            <a:ext cx="1425384" cy="1211337"/>
          </a:xfrm>
          <a:prstGeom prst="rect">
            <a:avLst/>
          </a:prstGeom>
          <a:noFill/>
          <a:ln w="9525">
            <a:noFill/>
            <a:miter lim="800000"/>
            <a:headEnd/>
            <a:tailEnd/>
          </a:ln>
        </p:spPr>
      </p:pic>
    </p:spTree>
    <p:extLst>
      <p:ext uri="{BB962C8B-B14F-4D97-AF65-F5344CB8AC3E}">
        <p14:creationId xmlns:p14="http://schemas.microsoft.com/office/powerpoint/2010/main" val="9528198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Fede\Desktop\corona avvento 2012\WP_20121208_006.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57708"/>
            <a:ext cx="9144000" cy="7173416"/>
          </a:xfrm>
          <a:prstGeom prst="rect">
            <a:avLst/>
          </a:prstGeom>
          <a:noFill/>
          <a:extLst>
            <a:ext uri="{909E8E84-426E-40DD-AFC4-6F175D3DCCD1}">
              <a14:hiddenFill xmlns:a14="http://schemas.microsoft.com/office/drawing/2010/main">
                <a:solidFill>
                  <a:srgbClr val="FFFFFF"/>
                </a:solidFill>
              </a14:hiddenFill>
            </a:ext>
          </a:extLst>
        </p:spPr>
      </p:pic>
      <p:sp>
        <p:nvSpPr>
          <p:cNvPr id="54275" name="Rectangle 3"/>
          <p:cNvSpPr>
            <a:spLocks noChangeArrowheads="1"/>
          </p:cNvSpPr>
          <p:nvPr/>
        </p:nvSpPr>
        <p:spPr bwMode="auto">
          <a:xfrm>
            <a:off x="971550" y="4570413"/>
            <a:ext cx="6913563" cy="2287587"/>
          </a:xfrm>
          <a:prstGeom prst="rect">
            <a:avLst/>
          </a:prstGeom>
          <a:solidFill>
            <a:srgbClr val="FFFFFF">
              <a:alpha val="69804"/>
            </a:srgbClr>
          </a:solidFill>
          <a:ln w="9525" algn="ctr">
            <a:noFill/>
            <a:miter lim="800000"/>
            <a:headEnd/>
            <a:tailEnd/>
          </a:ln>
          <a:effectLst>
            <a:softEdge rad="63500"/>
          </a:effectLst>
        </p:spPr>
        <p:txBody>
          <a:bodyPr>
            <a:spAutoFit/>
          </a:bodyPr>
          <a:lstStyle/>
          <a:p>
            <a:pPr algn="ctr" eaLnBrk="0" hangingPunct="0">
              <a:defRPr/>
            </a:pPr>
            <a:r>
              <a:rPr lang="it-IT" sz="4800" b="1" dirty="0">
                <a:solidFill>
                  <a:srgbClr val="000000"/>
                </a:solidFill>
                <a:latin typeface="Comic Sans MS" pitchFamily="66" charset="0"/>
                <a:cs typeface="Arial" pitchFamily="34" charset="0"/>
              </a:rPr>
              <a:t>Lieti cantate: </a:t>
            </a:r>
          </a:p>
          <a:p>
            <a:pPr algn="ctr" eaLnBrk="0" hangingPunct="0">
              <a:defRPr/>
            </a:pPr>
            <a:r>
              <a:rPr lang="it-IT" sz="4800" b="1" dirty="0">
                <a:solidFill>
                  <a:srgbClr val="000000"/>
                </a:solidFill>
                <a:latin typeface="Comic Sans MS" pitchFamily="66" charset="0"/>
                <a:cs typeface="Arial" pitchFamily="34" charset="0"/>
              </a:rPr>
              <a:t>gloria al Signor! Nascerà il Redentor!</a:t>
            </a:r>
          </a:p>
        </p:txBody>
      </p:sp>
      <p:pic>
        <p:nvPicPr>
          <p:cNvPr id="4" name="Picture 4" descr="fiammella"/>
          <p:cNvPicPr>
            <a:picLocks noChangeAspect="1" noChangeArrowheads="1"/>
          </p:cNvPicPr>
          <p:nvPr/>
        </p:nvPicPr>
        <p:blipFill>
          <a:blip r:embed="rId3"/>
          <a:srcRect/>
          <a:stretch>
            <a:fillRect/>
          </a:stretch>
        </p:blipFill>
        <p:spPr bwMode="auto">
          <a:xfrm>
            <a:off x="3329571" y="-14585"/>
            <a:ext cx="1425384" cy="1211337"/>
          </a:xfrm>
          <a:prstGeom prst="rect">
            <a:avLst/>
          </a:prstGeom>
          <a:noFill/>
          <a:ln w="9525">
            <a:noFill/>
            <a:miter lim="800000"/>
            <a:headEnd/>
            <a:tailEnd/>
          </a:ln>
        </p:spPr>
      </p:pic>
    </p:spTree>
    <p:extLst>
      <p:ext uri="{BB962C8B-B14F-4D97-AF65-F5344CB8AC3E}">
        <p14:creationId xmlns:p14="http://schemas.microsoft.com/office/powerpoint/2010/main" val="16815171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ttangolo 1"/>
          <p:cNvSpPr>
            <a:spLocks noChangeArrowheads="1"/>
          </p:cNvSpPr>
          <p:nvPr/>
        </p:nvSpPr>
        <p:spPr bwMode="auto">
          <a:xfrm>
            <a:off x="4214813" y="1071563"/>
            <a:ext cx="4929187" cy="3786187"/>
          </a:xfrm>
          <a:prstGeom prst="rect">
            <a:avLst/>
          </a:prstGeom>
          <a:noFill/>
          <a:ln w="9525">
            <a:noFill/>
            <a:miter lim="800000"/>
            <a:headEnd/>
            <a:tailEnd/>
          </a:ln>
        </p:spPr>
        <p:txBody>
          <a:bodyPr>
            <a:spAutoFit/>
          </a:bodyPr>
          <a:lstStyle/>
          <a:p>
            <a:pPr eaLnBrk="0" hangingPunct="0"/>
            <a:r>
              <a:rPr lang="it-IT" sz="4000">
                <a:solidFill>
                  <a:srgbClr val="000000"/>
                </a:solidFill>
                <a:latin typeface="Calibri" pitchFamily="34" charset="0"/>
              </a:rPr>
              <a:t>Il Signore sia con voi.</a:t>
            </a:r>
          </a:p>
          <a:p>
            <a:pPr eaLnBrk="0" hangingPunct="0"/>
            <a:r>
              <a:rPr lang="it-IT" sz="4000" b="1">
                <a:solidFill>
                  <a:srgbClr val="000000"/>
                </a:solidFill>
                <a:latin typeface="Calibri" pitchFamily="34" charset="0"/>
              </a:rPr>
              <a:t>E con il tuo spirito.</a:t>
            </a:r>
          </a:p>
          <a:p>
            <a:pPr eaLnBrk="0" hangingPunct="0"/>
            <a:endParaRPr lang="it-IT" sz="4000" b="1">
              <a:solidFill>
                <a:srgbClr val="000000"/>
              </a:solidFill>
              <a:latin typeface="Calibri" pitchFamily="34" charset="0"/>
            </a:endParaRPr>
          </a:p>
          <a:p>
            <a:pPr eaLnBrk="0" hangingPunct="0"/>
            <a:r>
              <a:rPr lang="it-IT" sz="4000">
                <a:solidFill>
                  <a:srgbClr val="000000"/>
                </a:solidFill>
                <a:latin typeface="Calibri" pitchFamily="34" charset="0"/>
              </a:rPr>
              <a:t>Dal Vangelo </a:t>
            </a:r>
          </a:p>
          <a:p>
            <a:pPr eaLnBrk="0" hangingPunct="0"/>
            <a:r>
              <a:rPr lang="it-IT" sz="4000">
                <a:solidFill>
                  <a:srgbClr val="000000"/>
                </a:solidFill>
                <a:latin typeface="Calibri" pitchFamily="34" charset="0"/>
              </a:rPr>
              <a:t>secondo Luca.</a:t>
            </a:r>
          </a:p>
          <a:p>
            <a:pPr eaLnBrk="0" hangingPunct="0"/>
            <a:r>
              <a:rPr lang="it-IT" sz="4000" b="1">
                <a:solidFill>
                  <a:srgbClr val="000000"/>
                </a:solidFill>
                <a:latin typeface="Calibri" pitchFamily="34" charset="0"/>
              </a:rPr>
              <a:t>Gloria a te, o Signore. </a:t>
            </a:r>
            <a:endParaRPr lang="it-IT" sz="4000">
              <a:solidFill>
                <a:srgbClr val="000000"/>
              </a:solidFill>
              <a:latin typeface="Calibri" pitchFamily="34" charset="0"/>
            </a:endParaRPr>
          </a:p>
        </p:txBody>
      </p:sp>
      <p:pic>
        <p:nvPicPr>
          <p:cNvPr id="77827" name="Picture 2" descr="http://www.amcireggiocalabria.it/San%20Luca%20evang..jpg"/>
          <p:cNvPicPr>
            <a:picLocks noChangeAspect="1" noChangeArrowheads="1"/>
          </p:cNvPicPr>
          <p:nvPr/>
        </p:nvPicPr>
        <p:blipFill>
          <a:blip r:embed="rId2"/>
          <a:srcRect/>
          <a:stretch>
            <a:fillRect/>
          </a:stretch>
        </p:blipFill>
        <p:spPr bwMode="auto">
          <a:xfrm>
            <a:off x="285750" y="1588"/>
            <a:ext cx="3786188" cy="6856412"/>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42844" y="615553"/>
            <a:ext cx="8786874"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In quei giorni Maria si alzò e andò in fretta verso la regione montuosa, in una città di Giuda. Entrata nella casa di </a:t>
            </a:r>
            <a:r>
              <a:rPr kumimoji="0" lang="it-IT" sz="40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Zaccarìa</a:t>
            </a:r>
            <a:r>
              <a:rPr kumimoji="0" lang="it-IT" sz="40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salutò Elisabetta. </a:t>
            </a:r>
            <a:endParaRPr kumimoji="0" lang="it-IT" sz="4000" b="0" i="0" u="none" strike="noStrike" cap="none" normalizeH="0" baseline="0" dirty="0" smtClean="0">
              <a:ln>
                <a:noFill/>
              </a:ln>
              <a:solidFill>
                <a:schemeClr val="tx1"/>
              </a:solidFill>
              <a:effectLst/>
              <a:latin typeface="Calibri" pitchFamily="34" charset="0"/>
            </a:endParaRPr>
          </a:p>
        </p:txBody>
      </p:sp>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33356"/>
          <a:stretch/>
        </p:blipFill>
        <p:spPr bwMode="auto">
          <a:xfrm>
            <a:off x="1257300" y="3785652"/>
            <a:ext cx="6629400" cy="3072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95400" y="1700808"/>
            <a:ext cx="6553200" cy="622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33998" y="35760"/>
            <a:ext cx="9110001" cy="1323439"/>
          </a:xfrm>
          <a:prstGeom prst="rect">
            <a:avLst/>
          </a:prstGeom>
        </p:spPr>
        <p:txBody>
          <a:bodyPr wrap="square">
            <a:spAutoFit/>
          </a:bodyPr>
          <a:lstStyle/>
          <a:p>
            <a:pPr lvl="0" algn="just"/>
            <a:r>
              <a:rPr lang="it-IT" sz="4000" dirty="0">
                <a:latin typeface="Calibri" pitchFamily="34" charset="0"/>
                <a:ea typeface="Times New Roman" pitchFamily="18" charset="0"/>
                <a:cs typeface="Times New Roman" pitchFamily="18" charset="0"/>
              </a:rPr>
              <a:t>Appena Elisabetta ebbe udito il saluto di Maria, il bambino sussultò nel suo grembo. </a:t>
            </a:r>
            <a:endParaRPr lang="it-IT" sz="4000" dirty="0">
              <a:latin typeface="Calibri" pitchFamily="34" charset="0"/>
            </a:endParaRPr>
          </a:p>
        </p:txBody>
      </p:sp>
    </p:spTree>
    <p:extLst>
      <p:ext uri="{BB962C8B-B14F-4D97-AF65-F5344CB8AC3E}">
        <p14:creationId xmlns:p14="http://schemas.microsoft.com/office/powerpoint/2010/main" val="27665564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0"/>
            <a:ext cx="8858312" cy="1323439"/>
          </a:xfrm>
          <a:prstGeom prst="rect">
            <a:avLst/>
          </a:prstGeom>
        </p:spPr>
        <p:txBody>
          <a:bodyPr wrap="square">
            <a:spAutoFit/>
          </a:bodyPr>
          <a:lstStyle/>
          <a:p>
            <a:pPr lvl="0" algn="just"/>
            <a:r>
              <a:rPr lang="it-IT" sz="4000" dirty="0" smtClean="0">
                <a:solidFill>
                  <a:srgbClr val="000000"/>
                </a:solidFill>
                <a:latin typeface="Calibri" pitchFamily="34" charset="0"/>
                <a:ea typeface="Times New Roman" pitchFamily="18" charset="0"/>
                <a:cs typeface="Times New Roman" pitchFamily="18" charset="0"/>
              </a:rPr>
              <a:t>Elisabetta fu colmata di Spirito Santo ed esclamò a gran voce</a:t>
            </a:r>
            <a:r>
              <a:rPr lang="it-IT" sz="4000" dirty="0" smtClean="0">
                <a:solidFill>
                  <a:srgbClr val="000000"/>
                </a:solidFill>
                <a:latin typeface="Calibri" pitchFamily="34" charset="0"/>
                <a:ea typeface="Times New Roman" pitchFamily="18" charset="0"/>
                <a:cs typeface="Times New Roman" pitchFamily="18" charset="0"/>
              </a:rPr>
              <a:t>:</a:t>
            </a:r>
            <a:endParaRPr lang="it-IT" sz="4000" dirty="0" smtClean="0">
              <a:solidFill>
                <a:srgbClr val="000000"/>
              </a:solidFill>
              <a:latin typeface="Calibri" pitchFamily="34" charset="0"/>
            </a:endParaRPr>
          </a:p>
        </p:txBody>
      </p:sp>
      <p:pic>
        <p:nvPicPr>
          <p:cNvPr id="512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232093" y="3143200"/>
            <a:ext cx="2679815" cy="38862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descr="C:\Users\Fede\Desktop\spirito_santo.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50226" y="1148506"/>
            <a:ext cx="2443549" cy="3216598"/>
          </a:xfrm>
          <a:prstGeom prst="ellipse">
            <a:avLst/>
          </a:prstGeom>
          <a:ln>
            <a:noFill/>
          </a:ln>
          <a:effectLst>
            <a:softEdge rad="6350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1600" y="3079687"/>
            <a:ext cx="767715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0" y="17348"/>
            <a:ext cx="9144000" cy="1938992"/>
          </a:xfrm>
          <a:prstGeom prst="rect">
            <a:avLst/>
          </a:prstGeom>
        </p:spPr>
        <p:txBody>
          <a:bodyPr wrap="square">
            <a:spAutoFit/>
          </a:bodyPr>
          <a:lstStyle/>
          <a:p>
            <a:pPr lvl="0" algn="just"/>
            <a:r>
              <a:rPr lang="it-IT" sz="4000" dirty="0">
                <a:solidFill>
                  <a:srgbClr val="000000"/>
                </a:solidFill>
                <a:latin typeface="Calibri" pitchFamily="34" charset="0"/>
                <a:ea typeface="Times New Roman" pitchFamily="18" charset="0"/>
                <a:cs typeface="Times New Roman" pitchFamily="18" charset="0"/>
              </a:rPr>
              <a:t>«Benedetta tu fra le donne e benedetto il frutto del tuo grembo! A che cosa devo che la madre del mio Signore venga da me? </a:t>
            </a:r>
            <a:endParaRPr lang="it-IT" sz="4000" dirty="0">
              <a:solidFill>
                <a:srgbClr val="000000"/>
              </a:solidFill>
              <a:latin typeface="Calibri" pitchFamily="34" charset="0"/>
            </a:endParaRPr>
          </a:p>
        </p:txBody>
      </p:sp>
    </p:spTree>
    <p:extLst>
      <p:ext uri="{BB962C8B-B14F-4D97-AF65-F5344CB8AC3E}">
        <p14:creationId xmlns:p14="http://schemas.microsoft.com/office/powerpoint/2010/main" val="38093146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142852"/>
            <a:ext cx="8858312" cy="3170099"/>
          </a:xfrm>
          <a:prstGeom prst="rect">
            <a:avLst/>
          </a:prstGeom>
        </p:spPr>
        <p:txBody>
          <a:bodyPr wrap="square">
            <a:spAutoFit/>
          </a:bodyPr>
          <a:lstStyle/>
          <a:p>
            <a:pPr lvl="0" algn="just"/>
            <a:r>
              <a:rPr lang="it-IT" sz="4000" dirty="0" smtClean="0">
                <a:solidFill>
                  <a:srgbClr val="000000"/>
                </a:solidFill>
                <a:latin typeface="Calibri" pitchFamily="34" charset="0"/>
                <a:ea typeface="Times New Roman" pitchFamily="18" charset="0"/>
                <a:cs typeface="Times New Roman" pitchFamily="18" charset="0"/>
              </a:rPr>
              <a:t>Ecco, appena il tuo saluto è giunto ai miei orecchi, il bambino ha sussultato di gioia nel mio grembo. E beata colei che ha creduto nell’adempimento di ciò che il Signore le ha detto».</a:t>
            </a:r>
            <a:endParaRPr lang="it-IT" sz="4000" dirty="0" smtClean="0">
              <a:solidFill>
                <a:srgbClr val="000000"/>
              </a:solidFill>
              <a:latin typeface="Calibri" pitchFamily="34" charset="0"/>
            </a:endParaRPr>
          </a:p>
        </p:txBody>
      </p:sp>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19672" y="3140968"/>
            <a:ext cx="6203876" cy="3892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http://localhost:1080/download/immagini/10IC_Avv_Nat/04C_4Avv.jpg"/>
          <p:cNvPicPr>
            <a:picLocks noChangeAspect="1" noChangeArrowheads="1"/>
          </p:cNvPicPr>
          <p:nvPr/>
        </p:nvPicPr>
        <p:blipFill>
          <a:blip r:embed="rId2"/>
          <a:srcRect/>
          <a:stretch>
            <a:fillRect/>
          </a:stretch>
        </p:blipFill>
        <p:spPr bwMode="auto">
          <a:xfrm>
            <a:off x="0" y="0"/>
            <a:ext cx="4857752" cy="6859934"/>
          </a:xfrm>
          <a:prstGeom prst="rect">
            <a:avLst/>
          </a:prstGeom>
          <a:noFill/>
        </p:spPr>
      </p:pic>
      <p:sp>
        <p:nvSpPr>
          <p:cNvPr id="94211" name="WordArt 5"/>
          <p:cNvSpPr>
            <a:spLocks noChangeArrowheads="1" noChangeShapeType="1" noTextEdit="1"/>
          </p:cNvSpPr>
          <p:nvPr/>
        </p:nvSpPr>
        <p:spPr bwMode="auto">
          <a:xfrm>
            <a:off x="0" y="5810250"/>
            <a:ext cx="9144000" cy="104775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pt-BR"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rPr>
              <a:t>Lode a te, o Cristo.</a:t>
            </a:r>
            <a:endParaRPr lang="it-IT"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endParaRPr>
          </a:p>
        </p:txBody>
      </p:sp>
      <p:sp>
        <p:nvSpPr>
          <p:cNvPr id="94212" name="WordArt 6"/>
          <p:cNvSpPr>
            <a:spLocks noChangeArrowheads="1" noChangeShapeType="1" noTextEdit="1"/>
          </p:cNvSpPr>
          <p:nvPr/>
        </p:nvSpPr>
        <p:spPr bwMode="auto">
          <a:xfrm>
            <a:off x="5429250" y="214313"/>
            <a:ext cx="3524250" cy="5300662"/>
          </a:xfrm>
          <a:prstGeom prst="rect">
            <a:avLst/>
          </a:prstGeom>
        </p:spPr>
        <p:txBody>
          <a:bodyPr wrap="none" fromWordArt="1">
            <a:prstTxWarp prst="textPlain">
              <a:avLst>
                <a:gd name="adj" fmla="val 50000"/>
              </a:avLst>
            </a:prstTxWarp>
          </a:bodyPr>
          <a:lstStyle/>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Parola</a:t>
            </a:r>
          </a:p>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del</a:t>
            </a:r>
          </a:p>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Signore.</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custDataLst>
              <p:tags r:id="rId2"/>
            </p:custDataLst>
          </p:nvPr>
        </p:nvSpPr>
        <p:spPr>
          <a:xfrm>
            <a:off x="428596" y="4143380"/>
            <a:ext cx="8001056" cy="1569660"/>
          </a:xfrm>
          <a:prstGeom prst="rect">
            <a:avLst/>
          </a:prstGeom>
          <a:solidFill>
            <a:schemeClr val="tx2">
              <a:lumMod val="20000"/>
              <a:lumOff val="80000"/>
            </a:schemeClr>
          </a:solidFill>
          <a:effectLst>
            <a:softEdge rad="127000"/>
          </a:effectLst>
        </p:spPr>
        <p:txBody>
          <a:bodyPr>
            <a:spAutoFit/>
          </a:bodyPr>
          <a:lstStyle/>
          <a:p>
            <a:pPr algn="ctr" eaLnBrk="0" hangingPunct="0">
              <a:defRPr/>
            </a:pPr>
            <a:r>
              <a:rPr lang="it-IT" sz="4800" b="1" dirty="0">
                <a:solidFill>
                  <a:srgbClr val="FF0000"/>
                </a:solidFill>
                <a:effectLst>
                  <a:outerShdw blurRad="38100" dist="38100" dir="2700000" algn="tl">
                    <a:srgbClr val="000000">
                      <a:alpha val="43137"/>
                    </a:srgbClr>
                  </a:outerShdw>
                </a:effectLst>
              </a:rPr>
              <a:t>Stella che splendi nel mattino di un nuovo giorno</a:t>
            </a:r>
            <a:endParaRPr lang="it-IT" sz="4800" dirty="0">
              <a:solidFill>
                <a:srgbClr val="FF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7731333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500063"/>
            <a:ext cx="8715375" cy="3354387"/>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Credo in un solo Dio, </a:t>
            </a:r>
          </a:p>
          <a:p>
            <a:pPr eaLnBrk="0" fontAlgn="auto" hangingPunct="0">
              <a:spcBef>
                <a:spcPts val="0"/>
              </a:spcBef>
              <a:spcAft>
                <a:spcPts val="0"/>
              </a:spcAft>
              <a:defRPr/>
            </a:pPr>
            <a:endParaRPr lang="it-IT" sz="4000" b="1" dirty="0">
              <a:solidFill>
                <a:prstClr val="black"/>
              </a:solidFill>
              <a:effectLst>
                <a:outerShdw blurRad="38100" dist="38100" dir="2700000" algn="tl">
                  <a:srgbClr val="000000">
                    <a:alpha val="43137"/>
                  </a:srgbClr>
                </a:outerShdw>
              </a:effectLst>
              <a:latin typeface="+mn-lt"/>
              <a:cs typeface="+mn-cs"/>
            </a:endParaRP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Padre onnipotente,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creatore del cielo e della terra,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di tutte le cose visibili e invisibili. </a:t>
            </a:r>
          </a:p>
          <a:p>
            <a:pPr eaLnBrk="0" fontAlgn="auto" hangingPunct="0">
              <a:spcBef>
                <a:spcPts val="0"/>
              </a:spcBef>
              <a:spcAft>
                <a:spcPts val="0"/>
              </a:spcAft>
              <a:defRPr/>
            </a:pPr>
            <a:endParaRPr lang="it-IT" sz="1200" b="1" dirty="0">
              <a:solidFill>
                <a:prstClr val="black"/>
              </a:solidFill>
              <a:effectLst>
                <a:outerShdw blurRad="38100" dist="38100" dir="2700000" algn="tl">
                  <a:srgbClr val="000000">
                    <a:alpha val="43137"/>
                  </a:srgbClr>
                </a:outerShdw>
              </a:effectLst>
              <a:latin typeface="+mn-lt"/>
              <a:cs typeface="+mn-cs"/>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142875"/>
            <a:ext cx="8786812" cy="5632450"/>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Credo in un solo Signore, Gesù Cristo, unigenito Figlio di Dio,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nato dal Padre prima di tutti i secoli: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Dio da Dio, Luce da Luce,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Dio vero da Dio vero,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generato, non creato,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della stessa sostanza del Padre;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per mezzo di lui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tutte le cose sono state create. </a:t>
            </a:r>
            <a:endParaRPr lang="it-IT" sz="4000" dirty="0">
              <a:solidFill>
                <a:prstClr val="black"/>
              </a:solidFill>
              <a:effectLst>
                <a:outerShdw blurRad="38100" dist="38100" dir="2700000" algn="tl">
                  <a:srgbClr val="000000">
                    <a:alpha val="43137"/>
                  </a:srgbClr>
                </a:outerShdw>
              </a:effectLst>
              <a:latin typeface="Calibri"/>
              <a:cs typeface="+mn-cs"/>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5750" y="0"/>
            <a:ext cx="8858250" cy="6862763"/>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Per noi uomini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e per la nostra salvezza discese dal cielo, e </a:t>
            </a:r>
            <a:r>
              <a:rPr lang="it-IT" sz="4000" b="1" u="sng" dirty="0">
                <a:solidFill>
                  <a:prstClr val="black"/>
                </a:solidFill>
                <a:effectLst>
                  <a:outerShdw blurRad="38100" dist="38100" dir="2700000" algn="tl">
                    <a:srgbClr val="000000">
                      <a:alpha val="43137"/>
                    </a:srgbClr>
                  </a:outerShdw>
                </a:effectLst>
                <a:latin typeface="+mn-lt"/>
                <a:cs typeface="+mn-cs"/>
              </a:rPr>
              <a:t>per opera dello Spirito santo </a:t>
            </a:r>
          </a:p>
          <a:p>
            <a:pPr eaLnBrk="0" fontAlgn="auto" hangingPunct="0">
              <a:spcBef>
                <a:spcPts val="0"/>
              </a:spcBef>
              <a:spcAft>
                <a:spcPts val="0"/>
              </a:spcAft>
              <a:defRPr/>
            </a:pPr>
            <a:r>
              <a:rPr lang="it-IT" sz="4000" b="1" u="sng" dirty="0">
                <a:solidFill>
                  <a:prstClr val="black"/>
                </a:solidFill>
                <a:effectLst>
                  <a:outerShdw blurRad="38100" dist="38100" dir="2700000" algn="tl">
                    <a:srgbClr val="000000">
                      <a:alpha val="43137"/>
                    </a:srgbClr>
                  </a:outerShdw>
                </a:effectLst>
                <a:latin typeface="+mn-lt"/>
                <a:cs typeface="+mn-cs"/>
              </a:rPr>
              <a:t>si è incarnato </a:t>
            </a:r>
          </a:p>
          <a:p>
            <a:pPr eaLnBrk="0" fontAlgn="auto" hangingPunct="0">
              <a:spcBef>
                <a:spcPts val="0"/>
              </a:spcBef>
              <a:spcAft>
                <a:spcPts val="0"/>
              </a:spcAft>
              <a:defRPr/>
            </a:pPr>
            <a:r>
              <a:rPr lang="it-IT" sz="4000" b="1" u="sng" dirty="0">
                <a:solidFill>
                  <a:prstClr val="black"/>
                </a:solidFill>
                <a:effectLst>
                  <a:outerShdw blurRad="38100" dist="38100" dir="2700000" algn="tl">
                    <a:srgbClr val="000000">
                      <a:alpha val="43137"/>
                    </a:srgbClr>
                  </a:outerShdw>
                </a:effectLst>
                <a:latin typeface="+mn-lt"/>
                <a:cs typeface="+mn-cs"/>
              </a:rPr>
              <a:t>nel seno della vergine Maria </a:t>
            </a:r>
          </a:p>
          <a:p>
            <a:pPr eaLnBrk="0" fontAlgn="auto" hangingPunct="0">
              <a:spcBef>
                <a:spcPts val="0"/>
              </a:spcBef>
              <a:spcAft>
                <a:spcPts val="0"/>
              </a:spcAft>
              <a:defRPr/>
            </a:pPr>
            <a:r>
              <a:rPr lang="it-IT" sz="4000" b="1" u="sng" dirty="0">
                <a:solidFill>
                  <a:prstClr val="black"/>
                </a:solidFill>
                <a:effectLst>
                  <a:outerShdw blurRad="38100" dist="38100" dir="2700000" algn="tl">
                    <a:srgbClr val="000000">
                      <a:alpha val="43137"/>
                    </a:srgbClr>
                  </a:outerShdw>
                </a:effectLst>
                <a:latin typeface="+mn-lt"/>
                <a:cs typeface="+mn-cs"/>
              </a:rPr>
              <a:t>e si è fatto uomo</a:t>
            </a:r>
            <a:r>
              <a:rPr lang="it-IT" sz="4000" b="1" dirty="0">
                <a:solidFill>
                  <a:prstClr val="black"/>
                </a:solidFill>
                <a:effectLst>
                  <a:outerShdw blurRad="38100" dist="38100" dir="2700000" algn="tl">
                    <a:srgbClr val="000000">
                      <a:alpha val="43137"/>
                    </a:srgbClr>
                  </a:outerShdw>
                </a:effectLst>
                <a:latin typeface="+mn-lt"/>
                <a:cs typeface="+mn-cs"/>
              </a:rPr>
              <a:t>.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Fu crocifisso per noi sotto Ponzio Pilato, morì e fu sepolto.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Il terzo giorno è risuscitato,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secondo le Scritture, è salito al cielo, siede alla destra del Padre. </a:t>
            </a:r>
            <a:endParaRPr lang="it-IT" dirty="0">
              <a:latin typeface="+mn-lt"/>
              <a:cs typeface="+mn-cs"/>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857250"/>
            <a:ext cx="8715375" cy="1938338"/>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E di nuovo verrà, nella gloria,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per giudicare i vivi e i morti,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e il suo regno non avrà fine. </a:t>
            </a:r>
            <a:endParaRPr lang="it-IT" dirty="0">
              <a:solidFill>
                <a:prstClr val="black"/>
              </a:solidFill>
              <a:latin typeface="Calibri"/>
              <a:cs typeface="+mn-cs"/>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428625"/>
            <a:ext cx="8929687" cy="3786188"/>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Credo nello Spirito Santo,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che è Signore e dà la vita,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e procede dal Padre e dal Figlio.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Con il Padre e il Figlio è adorato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e glorificato,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e ha parlato per mezzo dei profeti. </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357188"/>
            <a:ext cx="8786812" cy="4400550"/>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Credo la Chiesa,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una santa cattolica e apostolica.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Professo un solo battesimo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per il perdono dei peccati.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Aspetto la risurrezione dei morti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e la vita del mondo che verrà.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Amen.</a:t>
            </a:r>
            <a:r>
              <a:rPr lang="it-IT" sz="4000" dirty="0">
                <a:solidFill>
                  <a:prstClr val="black"/>
                </a:solidFill>
                <a:effectLst>
                  <a:outerShdw blurRad="38100" dist="38100" dir="2700000" algn="tl">
                    <a:srgbClr val="000000">
                      <a:alpha val="43137"/>
                    </a:srgbClr>
                  </a:outerShdw>
                </a:effectLst>
                <a:latin typeface="Calibri"/>
                <a:cs typeface="+mn-cs"/>
              </a:rPr>
              <a:t> </a:t>
            </a:r>
            <a:endParaRPr lang="it-IT" dirty="0">
              <a:solidFill>
                <a:prstClr val="black"/>
              </a:solidFill>
              <a:latin typeface="Calibri"/>
              <a:cs typeface="+mn-cs"/>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BEAC7"/>
            </a:gs>
            <a:gs pos="17999">
              <a:srgbClr val="FEE7F2"/>
            </a:gs>
            <a:gs pos="36000">
              <a:srgbClr val="FAC77D"/>
            </a:gs>
            <a:gs pos="61000">
              <a:srgbClr val="FBA97D"/>
            </a:gs>
            <a:gs pos="82001">
              <a:srgbClr val="FBD49C"/>
            </a:gs>
            <a:gs pos="100000">
              <a:srgbClr val="FEE7F2"/>
            </a:gs>
          </a:gsLst>
          <a:lin ang="2700000" scaled="1"/>
        </a:gradFill>
        <a:effectLst/>
      </p:bgPr>
    </p:bg>
    <p:spTree>
      <p:nvGrpSpPr>
        <p:cNvPr id="1" name=""/>
        <p:cNvGrpSpPr/>
        <p:nvPr/>
      </p:nvGrpSpPr>
      <p:grpSpPr>
        <a:xfrm>
          <a:off x="0" y="0"/>
          <a:ext cx="0" cy="0"/>
          <a:chOff x="0" y="0"/>
          <a:chExt cx="0" cy="0"/>
        </a:xfrm>
      </p:grpSpPr>
      <p:sp>
        <p:nvSpPr>
          <p:cNvPr id="4" name="Rettangolo 3"/>
          <p:cNvSpPr/>
          <p:nvPr/>
        </p:nvSpPr>
        <p:spPr>
          <a:xfrm>
            <a:off x="1142976" y="2214554"/>
            <a:ext cx="6500858" cy="1569660"/>
          </a:xfrm>
          <a:prstGeom prst="rect">
            <a:avLst/>
          </a:prstGeom>
          <a:noFill/>
          <a:effectLst>
            <a:glow rad="139700">
              <a:schemeClr val="accent5">
                <a:satMod val="175000"/>
                <a:alpha val="40000"/>
              </a:schemeClr>
            </a:glow>
          </a:effectLst>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defRPr/>
            </a:pPr>
            <a:r>
              <a:rPr lang="it-IT" sz="9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mn-cs"/>
              </a:rPr>
              <a:t>IL DISEGNO</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ttangolo 3"/>
          <p:cNvSpPr/>
          <p:nvPr/>
        </p:nvSpPr>
        <p:spPr>
          <a:xfrm>
            <a:off x="1571604" y="500042"/>
            <a:ext cx="6143636" cy="2308324"/>
          </a:xfrm>
          <a:prstGeom prst="rect">
            <a:avLst/>
          </a:prstGeom>
          <a:solidFill>
            <a:schemeClr val="bg1"/>
          </a:solidFill>
          <a:effectLst>
            <a:softEdge rad="127000"/>
          </a:effectLst>
        </p:spPr>
        <p:txBody>
          <a:bodyPr>
            <a:spAutoFit/>
          </a:bodyPr>
          <a:lstStyle/>
          <a:p>
            <a:pPr algn="ctr" eaLnBrk="0" hangingPunct="0">
              <a:defRPr/>
            </a:pPr>
            <a:r>
              <a:rPr lang="it-IT" sz="4800" b="1" dirty="0">
                <a:effectLst>
                  <a:outerShdw blurRad="38100" dist="38100" dir="2700000" algn="tl">
                    <a:srgbClr val="000000">
                      <a:alpha val="43137"/>
                    </a:srgbClr>
                  </a:outerShdw>
                </a:effectLst>
                <a:latin typeface="Arial" pitchFamily="34" charset="0"/>
              </a:rPr>
              <a:t>Nel mare </a:t>
            </a:r>
          </a:p>
          <a:p>
            <a:pPr algn="ctr" eaLnBrk="0" hangingPunct="0">
              <a:defRPr/>
            </a:pPr>
            <a:r>
              <a:rPr lang="it-IT" sz="4800" b="1" dirty="0">
                <a:effectLst>
                  <a:outerShdw blurRad="38100" dist="38100" dir="2700000" algn="tl">
                    <a:srgbClr val="000000">
                      <a:alpha val="43137"/>
                    </a:srgbClr>
                  </a:outerShdw>
                </a:effectLst>
                <a:latin typeface="Arial" pitchFamily="34" charset="0"/>
              </a:rPr>
              <a:t>del silenzio </a:t>
            </a:r>
          </a:p>
          <a:p>
            <a:pPr algn="ctr" eaLnBrk="0" hangingPunct="0">
              <a:defRPr/>
            </a:pPr>
            <a:r>
              <a:rPr lang="it-IT" sz="4800" b="1" dirty="0">
                <a:effectLst>
                  <a:outerShdw blurRad="38100" dist="38100" dir="2700000" algn="tl">
                    <a:srgbClr val="000000">
                      <a:alpha val="43137"/>
                    </a:srgbClr>
                  </a:outerShdw>
                </a:effectLst>
                <a:latin typeface="Arial" pitchFamily="34" charset="0"/>
              </a:rPr>
              <a:t>una voce si alzò</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357158" y="142852"/>
            <a:ext cx="8429684" cy="3046988"/>
          </a:xfrm>
          <a:prstGeom prst="rect">
            <a:avLst/>
          </a:prstGeom>
          <a:solidFill>
            <a:schemeClr val="accent5">
              <a:lumMod val="20000"/>
              <a:lumOff val="80000"/>
            </a:schemeClr>
          </a:solidFill>
          <a:effectLst>
            <a:softEdge rad="127000"/>
          </a:effectLst>
        </p:spPr>
        <p:txBody>
          <a:bodyPr>
            <a:spAutoFit/>
          </a:bodyPr>
          <a:lstStyle/>
          <a:p>
            <a:pPr algn="ctr" eaLnBrk="0" hangingPunct="0">
              <a:defRPr/>
            </a:pPr>
            <a:r>
              <a:rPr lang="it-IT" sz="4800" b="1" dirty="0">
                <a:effectLst>
                  <a:outerShdw blurRad="38100" dist="38100" dir="2700000" algn="tl">
                    <a:srgbClr val="000000">
                      <a:alpha val="43137"/>
                    </a:srgbClr>
                  </a:outerShdw>
                </a:effectLst>
                <a:latin typeface="Arial" pitchFamily="34" charset="0"/>
              </a:rPr>
              <a:t>Da una notte senza confini </a:t>
            </a:r>
          </a:p>
          <a:p>
            <a:pPr algn="ctr" eaLnBrk="0" hangingPunct="0">
              <a:defRPr/>
            </a:pPr>
            <a:r>
              <a:rPr lang="it-IT" sz="4800" b="1" dirty="0">
                <a:effectLst>
                  <a:outerShdw blurRad="38100" dist="38100" dir="2700000" algn="tl">
                    <a:srgbClr val="000000">
                      <a:alpha val="43137"/>
                    </a:srgbClr>
                  </a:outerShdw>
                </a:effectLst>
                <a:latin typeface="Arial" pitchFamily="34" charset="0"/>
              </a:rPr>
              <a:t>una luce brillò,</a:t>
            </a:r>
          </a:p>
          <a:p>
            <a:pPr algn="ctr" eaLnBrk="0" hangingPunct="0">
              <a:defRPr/>
            </a:pPr>
            <a:r>
              <a:rPr lang="it-IT" sz="4800" b="1" dirty="0">
                <a:effectLst>
                  <a:outerShdw blurRad="38100" dist="38100" dir="2700000" algn="tl">
                    <a:srgbClr val="000000">
                      <a:alpha val="43137"/>
                    </a:srgbClr>
                  </a:outerShdw>
                </a:effectLst>
                <a:latin typeface="Arial" pitchFamily="34" charset="0"/>
              </a:rPr>
              <a:t>dove non c'era niente </a:t>
            </a:r>
          </a:p>
          <a:p>
            <a:pPr algn="ctr" eaLnBrk="0" hangingPunct="0">
              <a:defRPr/>
            </a:pPr>
            <a:r>
              <a:rPr lang="it-IT" sz="4800" b="1" dirty="0">
                <a:effectLst>
                  <a:outerShdw blurRad="38100" dist="38100" dir="2700000" algn="tl">
                    <a:srgbClr val="000000">
                      <a:alpha val="43137"/>
                    </a:srgbClr>
                  </a:outerShdw>
                </a:effectLst>
                <a:latin typeface="Arial" pitchFamily="34" charset="0"/>
              </a:rPr>
              <a:t>quel giorno</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500034" y="0"/>
            <a:ext cx="8143932" cy="4062651"/>
          </a:xfrm>
          <a:prstGeom prst="rect">
            <a:avLst/>
          </a:prstGeom>
          <a:solidFill>
            <a:schemeClr val="bg1">
              <a:alpha val="38000"/>
            </a:schemeClr>
          </a:solidFill>
          <a:effectLst>
            <a:softEdge rad="127000"/>
          </a:effectLst>
        </p:spPr>
        <p:txBody>
          <a:bodyPr>
            <a:spAutoFit/>
          </a:bodyPr>
          <a:lstStyle/>
          <a:p>
            <a:pPr algn="ctr" eaLnBrk="0" hangingPunct="0">
              <a:defRPr/>
            </a:pPr>
            <a:r>
              <a:rPr lang="it-IT" sz="4800" b="1" dirty="0">
                <a:effectLst>
                  <a:outerShdw blurRad="38100" dist="38100" dir="2700000" algn="tl">
                    <a:srgbClr val="000000">
                      <a:alpha val="43137"/>
                    </a:srgbClr>
                  </a:outerShdw>
                </a:effectLst>
                <a:latin typeface="Arial" pitchFamily="34" charset="0"/>
              </a:rPr>
              <a:t>Avevi scritto già </a:t>
            </a:r>
          </a:p>
          <a:p>
            <a:pPr algn="ctr" eaLnBrk="0" hangingPunct="0">
              <a:defRPr/>
            </a:pPr>
            <a:r>
              <a:rPr lang="it-IT" sz="4800" b="1" dirty="0">
                <a:effectLst>
                  <a:outerShdw blurRad="38100" dist="38100" dir="2700000" algn="tl">
                    <a:srgbClr val="000000">
                      <a:alpha val="43137"/>
                    </a:srgbClr>
                  </a:outerShdw>
                </a:effectLst>
                <a:latin typeface="Arial" pitchFamily="34" charset="0"/>
              </a:rPr>
              <a:t>il mio nome lassù nel cielo.</a:t>
            </a:r>
            <a:br>
              <a:rPr lang="it-IT" sz="4800" b="1" dirty="0">
                <a:effectLst>
                  <a:outerShdw blurRad="38100" dist="38100" dir="2700000" algn="tl">
                    <a:srgbClr val="000000">
                      <a:alpha val="43137"/>
                    </a:srgbClr>
                  </a:outerShdw>
                </a:effectLst>
                <a:latin typeface="Arial" pitchFamily="34" charset="0"/>
              </a:rPr>
            </a:br>
            <a:r>
              <a:rPr lang="it-IT" sz="4800" b="1" dirty="0">
                <a:effectLst>
                  <a:outerShdw blurRad="38100" dist="38100" dir="2700000" algn="tl">
                    <a:srgbClr val="000000">
                      <a:alpha val="43137"/>
                    </a:srgbClr>
                  </a:outerShdw>
                </a:effectLst>
                <a:latin typeface="Arial" pitchFamily="34" charset="0"/>
              </a:rPr>
              <a:t>Avevi scritto già </a:t>
            </a:r>
          </a:p>
          <a:p>
            <a:pPr algn="ctr" eaLnBrk="0" hangingPunct="0">
              <a:defRPr/>
            </a:pPr>
            <a:r>
              <a:rPr lang="it-IT" sz="4800" b="1" dirty="0">
                <a:effectLst>
                  <a:outerShdw blurRad="38100" dist="38100" dir="2700000" algn="tl">
                    <a:srgbClr val="000000">
                      <a:alpha val="43137"/>
                    </a:srgbClr>
                  </a:outerShdw>
                </a:effectLst>
                <a:latin typeface="Arial" pitchFamily="34" charset="0"/>
              </a:rPr>
              <a:t>la mia vita insieme a te.</a:t>
            </a:r>
            <a:br>
              <a:rPr lang="it-IT" sz="4800" b="1" dirty="0">
                <a:effectLst>
                  <a:outerShdw blurRad="38100" dist="38100" dir="2700000" algn="tl">
                    <a:srgbClr val="000000">
                      <a:alpha val="43137"/>
                    </a:srgbClr>
                  </a:outerShdw>
                </a:effectLst>
                <a:latin typeface="Arial" pitchFamily="34" charset="0"/>
              </a:rPr>
            </a:br>
            <a:r>
              <a:rPr lang="it-IT" sz="4800" b="1" dirty="0">
                <a:effectLst>
                  <a:outerShdw blurRad="38100" dist="38100" dir="2700000" algn="tl">
                    <a:srgbClr val="000000">
                      <a:alpha val="43137"/>
                    </a:srgbClr>
                  </a:outerShdw>
                </a:effectLst>
                <a:latin typeface="Arial" pitchFamily="34" charset="0"/>
              </a:rPr>
              <a:t>Avevi scritto già di me.</a:t>
            </a:r>
            <a:r>
              <a:rPr lang="it-IT" b="1" dirty="0">
                <a:effectLst>
                  <a:outerShdw blurRad="38100" dist="38100" dir="2700000" algn="tl">
                    <a:srgbClr val="000000">
                      <a:alpha val="43137"/>
                    </a:srgbClr>
                  </a:outerShdw>
                </a:effectLst>
                <a:cs typeface="+mn-cs"/>
              </a:rPr>
              <a:t/>
            </a:r>
            <a:br>
              <a:rPr lang="it-IT" b="1" dirty="0">
                <a:effectLst>
                  <a:outerShdw blurRad="38100" dist="38100" dir="2700000" algn="tl">
                    <a:srgbClr val="000000">
                      <a:alpha val="43137"/>
                    </a:srgbClr>
                  </a:outerShdw>
                </a:effectLst>
                <a:cs typeface="+mn-cs"/>
              </a:rPr>
            </a:br>
            <a:endParaRPr lang="it-IT" b="1" dirty="0">
              <a:effectLst>
                <a:outerShdw blurRad="38100" dist="38100" dir="2700000" algn="tl">
                  <a:srgbClr val="000000">
                    <a:alpha val="43137"/>
                  </a:srgbClr>
                </a:outerShdw>
              </a:effectLst>
              <a:cs typeface="+mn-cs"/>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alphaModFix amt="5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custDataLst>
              <p:tags r:id="rId2"/>
            </p:custDataLst>
          </p:nvPr>
        </p:nvSpPr>
        <p:spPr bwMode="auto">
          <a:xfrm>
            <a:off x="1428728" y="3745388"/>
            <a:ext cx="5929354" cy="3046988"/>
          </a:xfrm>
          <a:prstGeom prst="rect">
            <a:avLst/>
          </a:prstGeom>
          <a:solidFill>
            <a:schemeClr val="accent2">
              <a:lumMod val="20000"/>
              <a:lumOff val="80000"/>
            </a:schemeClr>
          </a:solidFill>
          <a:ln w="9525">
            <a:noFill/>
            <a:miter lim="800000"/>
            <a:headEnd/>
            <a:tailEnd/>
          </a:ln>
          <a:effectLst>
            <a:softEdge rad="127000"/>
          </a:effectLst>
        </p:spPr>
        <p:txBody>
          <a:bodyPr anchor="ctr">
            <a:spAutoFit/>
          </a:bodyPr>
          <a:lstStyle/>
          <a:p>
            <a:pPr algn="ctr" eaLnBrk="0" hangingPunct="0">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cantiamo a te, </a:t>
            </a:r>
          </a:p>
          <a:p>
            <a:pPr algn="ctr" eaLnBrk="0" hangingPunct="0">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Cristo Ges</a:t>
            </a:r>
            <a:r>
              <a:rPr lang="it-IT" sz="4800" b="1" dirty="0">
                <a:solidFill>
                  <a:prstClr val="black"/>
                </a:solidFill>
                <a:effectLst>
                  <a:outerShdw blurRad="38100" dist="38100" dir="2700000" algn="tl">
                    <a:srgbClr val="000000">
                      <a:alpha val="43137"/>
                    </a:srgbClr>
                  </a:outerShdw>
                </a:effectLst>
                <a:latin typeface="Calibri"/>
                <a:ea typeface="Times New Roman" pitchFamily="18" charset="0"/>
                <a:cs typeface="Times New Roman" pitchFamily="18" charset="0"/>
              </a:rPr>
              <a:t>ù</a:t>
            </a: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cantiamo a te, </a:t>
            </a:r>
          </a:p>
          <a:p>
            <a:pPr algn="ctr" eaLnBrk="0" hangingPunct="0">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o Signore!</a:t>
            </a:r>
            <a:endParaRPr lang="it-IT" sz="4800" dirty="0">
              <a:solidFill>
                <a:prstClr val="black"/>
              </a:solidFill>
              <a:effectLst>
                <a:outerShdw blurRad="38100" dist="38100" dir="2700000" algn="tl">
                  <a:srgbClr val="000000">
                    <a:alpha val="43137"/>
                  </a:srgbClr>
                </a:outerShdw>
              </a:effectLst>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1093318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857224" y="428604"/>
            <a:ext cx="7572396" cy="1569660"/>
          </a:xfrm>
          <a:prstGeom prst="rect">
            <a:avLst/>
          </a:prstGeom>
          <a:solidFill>
            <a:schemeClr val="tx2">
              <a:lumMod val="20000"/>
              <a:lumOff val="80000"/>
            </a:schemeClr>
          </a:solidFill>
          <a:effectLst>
            <a:softEdge rad="127000"/>
          </a:effectLst>
        </p:spPr>
        <p:txBody>
          <a:bodyPr>
            <a:spAutoFit/>
          </a:bodyPr>
          <a:lstStyle/>
          <a:p>
            <a:pPr algn="ctr" eaLnBrk="0" hangingPunct="0">
              <a:defRPr/>
            </a:pPr>
            <a:r>
              <a:rPr lang="it-IT" sz="4800" b="1" dirty="0">
                <a:effectLst>
                  <a:outerShdw blurRad="38100" dist="38100" dir="2700000" algn="tl">
                    <a:srgbClr val="000000">
                      <a:alpha val="43137"/>
                    </a:srgbClr>
                  </a:outerShdw>
                </a:effectLst>
                <a:latin typeface="Arial" pitchFamily="34" charset="0"/>
              </a:rPr>
              <a:t>E quando la tua mente </a:t>
            </a:r>
          </a:p>
          <a:p>
            <a:pPr algn="ctr" eaLnBrk="0" hangingPunct="0">
              <a:defRPr/>
            </a:pPr>
            <a:r>
              <a:rPr lang="it-IT" sz="4800" b="1" dirty="0">
                <a:effectLst>
                  <a:outerShdw blurRad="38100" dist="38100" dir="2700000" algn="tl">
                    <a:srgbClr val="000000">
                      <a:alpha val="43137"/>
                    </a:srgbClr>
                  </a:outerShdw>
                </a:effectLst>
                <a:latin typeface="Arial" pitchFamily="34" charset="0"/>
              </a:rPr>
              <a:t>fece splendere le stelle</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t="-25000" b="-25000"/>
          </a:stretch>
        </a:blipFill>
        <a:effectLst/>
      </p:bgPr>
    </p:bg>
    <p:spTree>
      <p:nvGrpSpPr>
        <p:cNvPr id="1" name=""/>
        <p:cNvGrpSpPr/>
        <p:nvPr/>
      </p:nvGrpSpPr>
      <p:grpSpPr>
        <a:xfrm>
          <a:off x="0" y="0"/>
          <a:ext cx="0" cy="0"/>
          <a:chOff x="0" y="0"/>
          <a:chExt cx="0" cy="0"/>
        </a:xfrm>
      </p:grpSpPr>
      <p:sp>
        <p:nvSpPr>
          <p:cNvPr id="2" name="Rettangolo 1"/>
          <p:cNvSpPr/>
          <p:nvPr/>
        </p:nvSpPr>
        <p:spPr>
          <a:xfrm>
            <a:off x="857224" y="214290"/>
            <a:ext cx="7143768" cy="3046988"/>
          </a:xfrm>
          <a:prstGeom prst="rect">
            <a:avLst/>
          </a:prstGeom>
          <a:solidFill>
            <a:schemeClr val="accent1">
              <a:lumMod val="20000"/>
              <a:lumOff val="80000"/>
              <a:alpha val="66000"/>
            </a:schemeClr>
          </a:solidFill>
          <a:effectLst>
            <a:softEdge rad="127000"/>
          </a:effectLst>
        </p:spPr>
        <p:txBody>
          <a:bodyPr>
            <a:spAutoFit/>
          </a:bodyPr>
          <a:lstStyle/>
          <a:p>
            <a:pPr algn="ctr" eaLnBrk="0" hangingPunct="0">
              <a:defRPr/>
            </a:pPr>
            <a:r>
              <a:rPr lang="it-IT" sz="4800" b="1" dirty="0">
                <a:effectLst>
                  <a:outerShdw blurRad="38100" dist="38100" dir="2700000" algn="tl">
                    <a:srgbClr val="000000">
                      <a:alpha val="43137"/>
                    </a:srgbClr>
                  </a:outerShdw>
                </a:effectLst>
                <a:latin typeface="Arial" pitchFamily="34" charset="0"/>
              </a:rPr>
              <a:t>e quando le tue mani modellarono la terra,</a:t>
            </a:r>
          </a:p>
          <a:p>
            <a:pPr algn="ctr" eaLnBrk="0" hangingPunct="0">
              <a:defRPr/>
            </a:pPr>
            <a:r>
              <a:rPr lang="it-IT" sz="4800" b="1" dirty="0">
                <a:effectLst>
                  <a:outerShdw blurRad="38100" dist="38100" dir="2700000" algn="tl">
                    <a:srgbClr val="000000">
                      <a:alpha val="43137"/>
                    </a:srgbClr>
                  </a:outerShdw>
                </a:effectLst>
                <a:latin typeface="Arial" pitchFamily="34" charset="0"/>
              </a:rPr>
              <a:t>dove non c'era niente </a:t>
            </a:r>
          </a:p>
          <a:p>
            <a:pPr algn="ctr" eaLnBrk="0" hangingPunct="0">
              <a:defRPr/>
            </a:pPr>
            <a:r>
              <a:rPr lang="it-IT" sz="4800" b="1" dirty="0">
                <a:effectLst>
                  <a:outerShdw blurRad="38100" dist="38100" dir="2700000" algn="tl">
                    <a:srgbClr val="000000">
                      <a:alpha val="43137"/>
                    </a:srgbClr>
                  </a:outerShdw>
                </a:effectLst>
                <a:latin typeface="Arial" pitchFamily="34" charset="0"/>
              </a:rPr>
              <a:t>quel giorno</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500034" y="0"/>
            <a:ext cx="8143932" cy="4062651"/>
          </a:xfrm>
          <a:prstGeom prst="rect">
            <a:avLst/>
          </a:prstGeom>
          <a:solidFill>
            <a:schemeClr val="bg1">
              <a:alpha val="38000"/>
            </a:schemeClr>
          </a:solidFill>
          <a:effectLst>
            <a:softEdge rad="127000"/>
          </a:effectLst>
        </p:spPr>
        <p:txBody>
          <a:bodyPr>
            <a:spAutoFit/>
          </a:bodyPr>
          <a:lstStyle/>
          <a:p>
            <a:pPr algn="ctr" eaLnBrk="0" hangingPunct="0">
              <a:defRPr/>
            </a:pPr>
            <a:r>
              <a:rPr lang="it-IT" sz="4800" b="1" dirty="0">
                <a:effectLst>
                  <a:outerShdw blurRad="38100" dist="38100" dir="2700000" algn="tl">
                    <a:srgbClr val="000000">
                      <a:alpha val="43137"/>
                    </a:srgbClr>
                  </a:outerShdw>
                </a:effectLst>
                <a:latin typeface="Arial" pitchFamily="34" charset="0"/>
              </a:rPr>
              <a:t>Avevi scritto già </a:t>
            </a:r>
          </a:p>
          <a:p>
            <a:pPr algn="ctr" eaLnBrk="0" hangingPunct="0">
              <a:defRPr/>
            </a:pPr>
            <a:r>
              <a:rPr lang="it-IT" sz="4800" b="1" dirty="0">
                <a:effectLst>
                  <a:outerShdw blurRad="38100" dist="38100" dir="2700000" algn="tl">
                    <a:srgbClr val="000000">
                      <a:alpha val="43137"/>
                    </a:srgbClr>
                  </a:outerShdw>
                </a:effectLst>
                <a:latin typeface="Arial" pitchFamily="34" charset="0"/>
              </a:rPr>
              <a:t>il mio nome lassù nel cielo.</a:t>
            </a:r>
            <a:br>
              <a:rPr lang="it-IT" sz="4800" b="1" dirty="0">
                <a:effectLst>
                  <a:outerShdw blurRad="38100" dist="38100" dir="2700000" algn="tl">
                    <a:srgbClr val="000000">
                      <a:alpha val="43137"/>
                    </a:srgbClr>
                  </a:outerShdw>
                </a:effectLst>
                <a:latin typeface="Arial" pitchFamily="34" charset="0"/>
              </a:rPr>
            </a:br>
            <a:r>
              <a:rPr lang="it-IT" sz="4800" b="1" dirty="0">
                <a:effectLst>
                  <a:outerShdw blurRad="38100" dist="38100" dir="2700000" algn="tl">
                    <a:srgbClr val="000000">
                      <a:alpha val="43137"/>
                    </a:srgbClr>
                  </a:outerShdw>
                </a:effectLst>
                <a:latin typeface="Arial" pitchFamily="34" charset="0"/>
              </a:rPr>
              <a:t>Avevi scritto già </a:t>
            </a:r>
          </a:p>
          <a:p>
            <a:pPr algn="ctr" eaLnBrk="0" hangingPunct="0">
              <a:defRPr/>
            </a:pPr>
            <a:r>
              <a:rPr lang="it-IT" sz="4800" b="1" dirty="0">
                <a:effectLst>
                  <a:outerShdw blurRad="38100" dist="38100" dir="2700000" algn="tl">
                    <a:srgbClr val="000000">
                      <a:alpha val="43137"/>
                    </a:srgbClr>
                  </a:outerShdw>
                </a:effectLst>
                <a:latin typeface="Arial" pitchFamily="34" charset="0"/>
              </a:rPr>
              <a:t>la mia vita insieme a te.</a:t>
            </a:r>
            <a:br>
              <a:rPr lang="it-IT" sz="4800" b="1" dirty="0">
                <a:effectLst>
                  <a:outerShdw blurRad="38100" dist="38100" dir="2700000" algn="tl">
                    <a:srgbClr val="000000">
                      <a:alpha val="43137"/>
                    </a:srgbClr>
                  </a:outerShdw>
                </a:effectLst>
                <a:latin typeface="Arial" pitchFamily="34" charset="0"/>
              </a:rPr>
            </a:br>
            <a:r>
              <a:rPr lang="it-IT" sz="4800" b="1" dirty="0">
                <a:effectLst>
                  <a:outerShdw blurRad="38100" dist="38100" dir="2700000" algn="tl">
                    <a:srgbClr val="000000">
                      <a:alpha val="43137"/>
                    </a:srgbClr>
                  </a:outerShdw>
                </a:effectLst>
                <a:latin typeface="Arial" pitchFamily="34" charset="0"/>
              </a:rPr>
              <a:t>Avevi scritto già di me.</a:t>
            </a:r>
            <a:r>
              <a:rPr lang="it-IT" b="1" dirty="0">
                <a:effectLst>
                  <a:outerShdw blurRad="38100" dist="38100" dir="2700000" algn="tl">
                    <a:srgbClr val="000000">
                      <a:alpha val="43137"/>
                    </a:srgbClr>
                  </a:outerShdw>
                </a:effectLst>
                <a:cs typeface="+mn-cs"/>
              </a:rPr>
              <a:t/>
            </a:r>
            <a:br>
              <a:rPr lang="it-IT" b="1" dirty="0">
                <a:effectLst>
                  <a:outerShdw blurRad="38100" dist="38100" dir="2700000" algn="tl">
                    <a:srgbClr val="000000">
                      <a:alpha val="43137"/>
                    </a:srgbClr>
                  </a:outerShdw>
                </a:effectLst>
                <a:cs typeface="+mn-cs"/>
              </a:rPr>
            </a:br>
            <a:endParaRPr lang="it-IT" b="1" dirty="0">
              <a:effectLst>
                <a:outerShdw blurRad="38100" dist="38100" dir="2700000" algn="tl">
                  <a:srgbClr val="000000">
                    <a:alpha val="43137"/>
                  </a:srgbClr>
                </a:outerShdw>
              </a:effectLst>
              <a:cs typeface="+mn-cs"/>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785786" y="285728"/>
            <a:ext cx="7572396" cy="1569660"/>
          </a:xfrm>
          <a:prstGeom prst="rect">
            <a:avLst/>
          </a:prstGeom>
          <a:solidFill>
            <a:schemeClr val="tx2">
              <a:lumMod val="20000"/>
              <a:lumOff val="80000"/>
            </a:schemeClr>
          </a:solidFill>
          <a:effectLst>
            <a:softEdge rad="127000"/>
          </a:effectLst>
        </p:spPr>
        <p:txBody>
          <a:bodyPr>
            <a:spAutoFit/>
          </a:bodyPr>
          <a:lstStyle/>
          <a:p>
            <a:pPr algn="ctr" eaLnBrk="0" hangingPunct="0">
              <a:defRPr/>
            </a:pPr>
            <a:r>
              <a:rPr lang="it-IT" sz="4800" b="1" dirty="0">
                <a:effectLst>
                  <a:outerShdw blurRad="38100" dist="38100" dir="2700000" algn="tl">
                    <a:srgbClr val="000000">
                      <a:alpha val="43137"/>
                    </a:srgbClr>
                  </a:outerShdw>
                </a:effectLst>
                <a:latin typeface="Arial" pitchFamily="34" charset="0"/>
              </a:rPr>
              <a:t>E quando hai calcolato</a:t>
            </a:r>
          </a:p>
          <a:p>
            <a:pPr algn="ctr" eaLnBrk="0" hangingPunct="0">
              <a:defRPr/>
            </a:pPr>
            <a:r>
              <a:rPr lang="it-IT" sz="4800" b="1" dirty="0">
                <a:effectLst>
                  <a:outerShdw blurRad="38100" dist="38100" dir="2700000" algn="tl">
                    <a:srgbClr val="000000">
                      <a:alpha val="43137"/>
                    </a:srgbClr>
                  </a:outerShdw>
                </a:effectLst>
                <a:latin typeface="Arial" pitchFamily="34" charset="0"/>
              </a:rPr>
              <a:t>la profondità del cielo</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1000100" y="0"/>
            <a:ext cx="6643702" cy="3046988"/>
          </a:xfrm>
          <a:prstGeom prst="rect">
            <a:avLst/>
          </a:prstGeom>
          <a:solidFill>
            <a:schemeClr val="tx2">
              <a:lumMod val="20000"/>
              <a:lumOff val="80000"/>
              <a:alpha val="54000"/>
            </a:schemeClr>
          </a:solidFill>
          <a:effectLst>
            <a:softEdge rad="127000"/>
          </a:effectLst>
        </p:spPr>
        <p:txBody>
          <a:bodyPr>
            <a:spAutoFit/>
          </a:bodyPr>
          <a:lstStyle/>
          <a:p>
            <a:pPr algn="ctr" eaLnBrk="0" hangingPunct="0">
              <a:defRPr/>
            </a:pPr>
            <a:r>
              <a:rPr lang="it-IT" sz="4800" b="1" dirty="0">
                <a:effectLst>
                  <a:outerShdw blurRad="38100" dist="38100" dir="2700000" algn="tl">
                    <a:srgbClr val="000000">
                      <a:alpha val="43137"/>
                    </a:srgbClr>
                  </a:outerShdw>
                </a:effectLst>
                <a:latin typeface="Arial" pitchFamily="34" charset="0"/>
              </a:rPr>
              <a:t>e quando hai colorato </a:t>
            </a:r>
          </a:p>
          <a:p>
            <a:pPr algn="ctr" eaLnBrk="0" hangingPunct="0">
              <a:defRPr/>
            </a:pPr>
            <a:r>
              <a:rPr lang="it-IT" sz="4800" b="1" dirty="0">
                <a:effectLst>
                  <a:outerShdw blurRad="38100" dist="38100" dir="2700000" algn="tl">
                    <a:srgbClr val="000000">
                      <a:alpha val="43137"/>
                    </a:srgbClr>
                  </a:outerShdw>
                </a:effectLst>
                <a:latin typeface="Arial" pitchFamily="34" charset="0"/>
              </a:rPr>
              <a:t>ogni fiore della terra,</a:t>
            </a:r>
            <a:br>
              <a:rPr lang="it-IT" sz="4800" b="1" dirty="0">
                <a:effectLst>
                  <a:outerShdw blurRad="38100" dist="38100" dir="2700000" algn="tl">
                    <a:srgbClr val="000000">
                      <a:alpha val="43137"/>
                    </a:srgbClr>
                  </a:outerShdw>
                </a:effectLst>
                <a:latin typeface="Arial" pitchFamily="34" charset="0"/>
              </a:rPr>
            </a:br>
            <a:r>
              <a:rPr lang="it-IT" sz="4800" b="1" dirty="0">
                <a:effectLst>
                  <a:outerShdw blurRad="38100" dist="38100" dir="2700000" algn="tl">
                    <a:srgbClr val="000000">
                      <a:alpha val="43137"/>
                    </a:srgbClr>
                  </a:outerShdw>
                </a:effectLst>
                <a:latin typeface="Arial" pitchFamily="34" charset="0"/>
              </a:rPr>
              <a:t>dove non c'era niente </a:t>
            </a:r>
          </a:p>
          <a:p>
            <a:pPr algn="ctr" eaLnBrk="0" hangingPunct="0">
              <a:defRPr/>
            </a:pPr>
            <a:r>
              <a:rPr lang="it-IT" sz="4800" b="1" dirty="0">
                <a:effectLst>
                  <a:outerShdw blurRad="38100" dist="38100" dir="2700000" algn="tl">
                    <a:srgbClr val="000000">
                      <a:alpha val="43137"/>
                    </a:srgbClr>
                  </a:outerShdw>
                </a:effectLst>
                <a:latin typeface="Arial" pitchFamily="34" charset="0"/>
              </a:rPr>
              <a:t>quel giorno</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500034" y="0"/>
            <a:ext cx="8143932" cy="4062651"/>
          </a:xfrm>
          <a:prstGeom prst="rect">
            <a:avLst/>
          </a:prstGeom>
          <a:solidFill>
            <a:schemeClr val="bg1">
              <a:alpha val="38000"/>
            </a:schemeClr>
          </a:solidFill>
          <a:effectLst>
            <a:softEdge rad="127000"/>
          </a:effectLst>
        </p:spPr>
        <p:txBody>
          <a:bodyPr>
            <a:spAutoFit/>
          </a:bodyPr>
          <a:lstStyle/>
          <a:p>
            <a:pPr algn="ctr" eaLnBrk="0" hangingPunct="0">
              <a:defRPr/>
            </a:pPr>
            <a:r>
              <a:rPr lang="it-IT" sz="4800" b="1" dirty="0">
                <a:effectLst>
                  <a:outerShdw blurRad="38100" dist="38100" dir="2700000" algn="tl">
                    <a:srgbClr val="000000">
                      <a:alpha val="43137"/>
                    </a:srgbClr>
                  </a:outerShdw>
                </a:effectLst>
                <a:latin typeface="Arial" pitchFamily="34" charset="0"/>
              </a:rPr>
              <a:t>Avevi scritto già </a:t>
            </a:r>
          </a:p>
          <a:p>
            <a:pPr algn="ctr" eaLnBrk="0" hangingPunct="0">
              <a:defRPr/>
            </a:pPr>
            <a:r>
              <a:rPr lang="it-IT" sz="4800" b="1" dirty="0">
                <a:effectLst>
                  <a:outerShdw blurRad="38100" dist="38100" dir="2700000" algn="tl">
                    <a:srgbClr val="000000">
                      <a:alpha val="43137"/>
                    </a:srgbClr>
                  </a:outerShdw>
                </a:effectLst>
                <a:latin typeface="Arial" pitchFamily="34" charset="0"/>
              </a:rPr>
              <a:t>il mio nome lassù nel cielo.</a:t>
            </a:r>
            <a:br>
              <a:rPr lang="it-IT" sz="4800" b="1" dirty="0">
                <a:effectLst>
                  <a:outerShdw blurRad="38100" dist="38100" dir="2700000" algn="tl">
                    <a:srgbClr val="000000">
                      <a:alpha val="43137"/>
                    </a:srgbClr>
                  </a:outerShdw>
                </a:effectLst>
                <a:latin typeface="Arial" pitchFamily="34" charset="0"/>
              </a:rPr>
            </a:br>
            <a:r>
              <a:rPr lang="it-IT" sz="4800" b="1" dirty="0">
                <a:effectLst>
                  <a:outerShdw blurRad="38100" dist="38100" dir="2700000" algn="tl">
                    <a:srgbClr val="000000">
                      <a:alpha val="43137"/>
                    </a:srgbClr>
                  </a:outerShdw>
                </a:effectLst>
                <a:latin typeface="Arial" pitchFamily="34" charset="0"/>
              </a:rPr>
              <a:t>Avevi scritto già </a:t>
            </a:r>
          </a:p>
          <a:p>
            <a:pPr algn="ctr" eaLnBrk="0" hangingPunct="0">
              <a:defRPr/>
            </a:pPr>
            <a:r>
              <a:rPr lang="it-IT" sz="4800" b="1" dirty="0">
                <a:effectLst>
                  <a:outerShdw blurRad="38100" dist="38100" dir="2700000" algn="tl">
                    <a:srgbClr val="000000">
                      <a:alpha val="43137"/>
                    </a:srgbClr>
                  </a:outerShdw>
                </a:effectLst>
                <a:latin typeface="Arial" pitchFamily="34" charset="0"/>
              </a:rPr>
              <a:t>la mia vita insieme a te.</a:t>
            </a:r>
            <a:br>
              <a:rPr lang="it-IT" sz="4800" b="1" dirty="0">
                <a:effectLst>
                  <a:outerShdw blurRad="38100" dist="38100" dir="2700000" algn="tl">
                    <a:srgbClr val="000000">
                      <a:alpha val="43137"/>
                    </a:srgbClr>
                  </a:outerShdw>
                </a:effectLst>
                <a:latin typeface="Arial" pitchFamily="34" charset="0"/>
              </a:rPr>
            </a:br>
            <a:r>
              <a:rPr lang="it-IT" sz="4800" b="1" dirty="0">
                <a:effectLst>
                  <a:outerShdw blurRad="38100" dist="38100" dir="2700000" algn="tl">
                    <a:srgbClr val="000000">
                      <a:alpha val="43137"/>
                    </a:srgbClr>
                  </a:outerShdw>
                </a:effectLst>
                <a:latin typeface="Arial" pitchFamily="34" charset="0"/>
              </a:rPr>
              <a:t>Avevi scritto già di me.</a:t>
            </a:r>
            <a:r>
              <a:rPr lang="it-IT" b="1" dirty="0">
                <a:effectLst>
                  <a:outerShdw blurRad="38100" dist="38100" dir="2700000" algn="tl">
                    <a:srgbClr val="000000">
                      <a:alpha val="43137"/>
                    </a:srgbClr>
                  </a:outerShdw>
                </a:effectLst>
                <a:cs typeface="+mn-cs"/>
              </a:rPr>
              <a:t/>
            </a:r>
            <a:br>
              <a:rPr lang="it-IT" b="1" dirty="0">
                <a:effectLst>
                  <a:outerShdw blurRad="38100" dist="38100" dir="2700000" algn="tl">
                    <a:srgbClr val="000000">
                      <a:alpha val="43137"/>
                    </a:srgbClr>
                  </a:outerShdw>
                </a:effectLst>
                <a:cs typeface="+mn-cs"/>
              </a:rPr>
            </a:br>
            <a:endParaRPr lang="it-IT" b="1" dirty="0">
              <a:effectLst>
                <a:outerShdw blurRad="38100" dist="38100" dir="2700000" algn="tl">
                  <a:srgbClr val="000000">
                    <a:alpha val="43137"/>
                  </a:srgbClr>
                </a:outerShdw>
              </a:effectLst>
              <a:cs typeface="+mn-cs"/>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785786" y="142852"/>
            <a:ext cx="7358082" cy="1569660"/>
          </a:xfrm>
          <a:prstGeom prst="rect">
            <a:avLst/>
          </a:prstGeom>
          <a:solidFill>
            <a:schemeClr val="tx2">
              <a:lumMod val="20000"/>
              <a:lumOff val="80000"/>
              <a:alpha val="72000"/>
            </a:schemeClr>
          </a:solidFill>
          <a:effectLst>
            <a:softEdge rad="127000"/>
          </a:effectLst>
        </p:spPr>
        <p:txBody>
          <a:bodyPr>
            <a:spAutoFit/>
          </a:bodyPr>
          <a:lstStyle/>
          <a:p>
            <a:pPr algn="ctr" eaLnBrk="0" hangingPunct="0">
              <a:defRPr/>
            </a:pPr>
            <a:r>
              <a:rPr lang="it-IT" sz="4800" b="1" dirty="0">
                <a:effectLst>
                  <a:outerShdw blurRad="38100" dist="38100" dir="2700000" algn="tl">
                    <a:srgbClr val="000000">
                      <a:alpha val="43137"/>
                    </a:srgbClr>
                  </a:outerShdw>
                </a:effectLst>
                <a:latin typeface="Arial" pitchFamily="34" charset="0"/>
              </a:rPr>
              <a:t>E quando hai disegnato </a:t>
            </a:r>
          </a:p>
          <a:p>
            <a:pPr algn="ctr" eaLnBrk="0" hangingPunct="0">
              <a:defRPr/>
            </a:pPr>
            <a:r>
              <a:rPr lang="it-IT" sz="4800" b="1" dirty="0">
                <a:effectLst>
                  <a:outerShdw blurRad="38100" dist="38100" dir="2700000" algn="tl">
                    <a:srgbClr val="000000">
                      <a:alpha val="43137"/>
                    </a:srgbClr>
                  </a:outerShdw>
                </a:effectLst>
                <a:latin typeface="Arial" pitchFamily="34" charset="0"/>
              </a:rPr>
              <a:t>le nubi e le montagne</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571472" y="214290"/>
            <a:ext cx="7786710" cy="2308324"/>
          </a:xfrm>
          <a:prstGeom prst="rect">
            <a:avLst/>
          </a:prstGeom>
          <a:solidFill>
            <a:schemeClr val="tx2">
              <a:lumMod val="20000"/>
              <a:lumOff val="80000"/>
            </a:schemeClr>
          </a:solidFill>
          <a:effectLst>
            <a:softEdge rad="127000"/>
          </a:effectLst>
        </p:spPr>
        <p:txBody>
          <a:bodyPr>
            <a:spAutoFit/>
          </a:bodyPr>
          <a:lstStyle/>
          <a:p>
            <a:pPr algn="ctr" eaLnBrk="0" hangingPunct="0">
              <a:defRPr/>
            </a:pPr>
            <a:r>
              <a:rPr lang="it-IT" sz="4800" b="1" dirty="0">
                <a:effectLst>
                  <a:outerShdw blurRad="38100" dist="38100" dir="2700000" algn="tl">
                    <a:srgbClr val="000000">
                      <a:alpha val="43137"/>
                    </a:srgbClr>
                  </a:outerShdw>
                </a:effectLst>
                <a:latin typeface="Arial" pitchFamily="34" charset="0"/>
              </a:rPr>
              <a:t>e quando hai disegnato </a:t>
            </a:r>
          </a:p>
          <a:p>
            <a:pPr algn="ctr" eaLnBrk="0" hangingPunct="0">
              <a:defRPr/>
            </a:pPr>
            <a:r>
              <a:rPr lang="it-IT" sz="4800" b="1" dirty="0">
                <a:effectLst>
                  <a:outerShdw blurRad="38100" dist="38100" dir="2700000" algn="tl">
                    <a:srgbClr val="000000">
                      <a:alpha val="43137"/>
                    </a:srgbClr>
                  </a:outerShdw>
                </a:effectLst>
                <a:latin typeface="Arial" pitchFamily="34" charset="0"/>
              </a:rPr>
              <a:t>il cammino di ogni uomo,</a:t>
            </a:r>
            <a:br>
              <a:rPr lang="it-IT" sz="4800" b="1" dirty="0">
                <a:effectLst>
                  <a:outerShdw blurRad="38100" dist="38100" dir="2700000" algn="tl">
                    <a:srgbClr val="000000">
                      <a:alpha val="43137"/>
                    </a:srgbClr>
                  </a:outerShdw>
                </a:effectLst>
                <a:latin typeface="Arial" pitchFamily="34" charset="0"/>
              </a:rPr>
            </a:br>
            <a:r>
              <a:rPr lang="it-IT" sz="4800" b="1" dirty="0">
                <a:effectLst>
                  <a:outerShdw blurRad="38100" dist="38100" dir="2700000" algn="tl">
                    <a:srgbClr val="000000">
                      <a:alpha val="43137"/>
                    </a:srgbClr>
                  </a:outerShdw>
                </a:effectLst>
                <a:latin typeface="Arial" pitchFamily="34" charset="0"/>
              </a:rPr>
              <a:t>l'avevi fatto anche per me</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1214414" y="357166"/>
            <a:ext cx="6643702" cy="1569660"/>
          </a:xfrm>
          <a:prstGeom prst="rect">
            <a:avLst/>
          </a:prstGeom>
          <a:solidFill>
            <a:schemeClr val="tx2">
              <a:lumMod val="20000"/>
              <a:lumOff val="80000"/>
              <a:alpha val="61000"/>
            </a:schemeClr>
          </a:solidFill>
          <a:effectLst>
            <a:softEdge rad="127000"/>
          </a:effectLst>
        </p:spPr>
        <p:txBody>
          <a:bodyPr>
            <a:normAutofit/>
          </a:bodyPr>
          <a:lstStyle/>
          <a:p>
            <a:pPr algn="ctr" eaLnBrk="0" hangingPunct="0">
              <a:defRPr/>
            </a:pPr>
            <a:r>
              <a:rPr lang="it-IT" sz="4800" b="1" dirty="0">
                <a:effectLst>
                  <a:outerShdw blurRad="38100" dist="38100" dir="2700000" algn="tl">
                    <a:srgbClr val="000000">
                      <a:alpha val="43137"/>
                    </a:srgbClr>
                  </a:outerShdw>
                </a:effectLst>
                <a:latin typeface="Arial" pitchFamily="34" charset="0"/>
              </a:rPr>
              <a:t>Se ieri non sapevo </a:t>
            </a:r>
          </a:p>
          <a:p>
            <a:pPr algn="ctr" eaLnBrk="0" hangingPunct="0">
              <a:defRPr/>
            </a:pPr>
            <a:r>
              <a:rPr lang="it-IT" sz="4800" b="1" dirty="0">
                <a:effectLst>
                  <a:outerShdw blurRad="38100" dist="38100" dir="2700000" algn="tl">
                    <a:srgbClr val="000000">
                      <a:alpha val="43137"/>
                    </a:srgbClr>
                  </a:outerShdw>
                </a:effectLst>
                <a:latin typeface="Arial" pitchFamily="34" charset="0"/>
              </a:rPr>
              <a:t>oggi ho incontrato te</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Immagine 1" descr="Alba%20su%2020mare.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2071670" y="428604"/>
            <a:ext cx="5072066" cy="2308324"/>
          </a:xfrm>
          <a:prstGeom prst="rect">
            <a:avLst/>
          </a:prstGeom>
          <a:solidFill>
            <a:schemeClr val="accent6">
              <a:lumMod val="20000"/>
              <a:lumOff val="80000"/>
            </a:schemeClr>
          </a:solidFill>
          <a:effectLst>
            <a:softEdge rad="127000"/>
          </a:effectLst>
        </p:spPr>
        <p:txBody>
          <a:bodyPr>
            <a:spAutoFit/>
          </a:bodyPr>
          <a:lstStyle/>
          <a:p>
            <a:pPr algn="ctr" eaLnBrk="0" hangingPunct="0">
              <a:defRPr/>
            </a:pPr>
            <a:r>
              <a:rPr lang="it-IT" sz="4800" b="1" dirty="0">
                <a:effectLst>
                  <a:outerShdw blurRad="38100" dist="38100" dir="2700000" algn="tl">
                    <a:srgbClr val="000000">
                      <a:alpha val="43137"/>
                    </a:srgbClr>
                  </a:outerShdw>
                </a:effectLst>
                <a:latin typeface="Arial" pitchFamily="34" charset="0"/>
              </a:rPr>
              <a:t>e la mia libertà</a:t>
            </a:r>
          </a:p>
          <a:p>
            <a:pPr algn="ctr" eaLnBrk="0" hangingPunct="0">
              <a:defRPr/>
            </a:pPr>
            <a:r>
              <a:rPr lang="it-IT" sz="4800" b="1" dirty="0">
                <a:effectLst>
                  <a:outerShdw blurRad="38100" dist="38100" dir="2700000" algn="tl">
                    <a:srgbClr val="000000">
                      <a:alpha val="43137"/>
                    </a:srgbClr>
                  </a:outerShdw>
                </a:effectLst>
                <a:latin typeface="Arial" pitchFamily="34" charset="0"/>
              </a:rPr>
              <a:t>è il tuo disegno </a:t>
            </a:r>
          </a:p>
          <a:p>
            <a:pPr algn="ctr" eaLnBrk="0" hangingPunct="0">
              <a:defRPr/>
            </a:pPr>
            <a:r>
              <a:rPr lang="it-IT" sz="4800" b="1" dirty="0">
                <a:effectLst>
                  <a:outerShdw blurRad="38100" dist="38100" dir="2700000" algn="tl">
                    <a:srgbClr val="000000">
                      <a:alpha val="43137"/>
                    </a:srgbClr>
                  </a:outerShdw>
                </a:effectLst>
                <a:latin typeface="Arial" pitchFamily="34" charset="0"/>
              </a:rPr>
              <a:t>su di me</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4">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409" name="Rectangle 1"/>
          <p:cNvSpPr>
            <a:spLocks noChangeArrowheads="1"/>
          </p:cNvSpPr>
          <p:nvPr>
            <p:custDataLst>
              <p:tags r:id="rId2"/>
            </p:custDataLst>
          </p:nvPr>
        </p:nvSpPr>
        <p:spPr bwMode="auto">
          <a:xfrm>
            <a:off x="285720" y="285728"/>
            <a:ext cx="8657626" cy="2308324"/>
          </a:xfrm>
          <a:prstGeom prst="rect">
            <a:avLst/>
          </a:prstGeom>
          <a:solidFill>
            <a:schemeClr val="accent3">
              <a:lumMod val="20000"/>
              <a:lumOff val="80000"/>
            </a:schemeClr>
          </a:solidFill>
          <a:ln w="9525">
            <a:noFill/>
            <a:miter lim="800000"/>
            <a:headEnd/>
            <a:tailEnd/>
          </a:ln>
          <a:effectLst>
            <a:softEdge rad="317500"/>
          </a:effectLst>
        </p:spPr>
        <p:txBody>
          <a:bodyPr wrap="none" anchor="ctr">
            <a:spAutoFit/>
          </a:bodyPr>
          <a:lstStyle/>
          <a:p>
            <a:pPr algn="ctr" eaLnBrk="0" hangingPunct="0">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ea typeface="Times New Roman" pitchFamily="18" charset="0"/>
                <a:cs typeface="Times New Roman" pitchFamily="18" charset="0"/>
              </a:rPr>
              <a:t>Mentre il silenzio avvolge la terra</a:t>
            </a:r>
            <a:endParaRPr lang="it-IT" sz="4800" b="1" dirty="0">
              <a:solidFill>
                <a:prstClr val="black"/>
              </a:solidFill>
              <a:effectLst>
                <a:outerShdw blurRad="38100" dist="38100" dir="2700000" algn="tl">
                  <a:srgbClr val="000000">
                    <a:alpha val="43137"/>
                  </a:srgbClr>
                </a:outerShdw>
              </a:effectLst>
              <a:ea typeface="Times New Roman" pitchFamily="18" charset="0"/>
              <a:cs typeface="Arial" pitchFamily="34" charset="0"/>
            </a:endParaRPr>
          </a:p>
          <a:p>
            <a:pPr algn="ctr" eaLnBrk="0" hangingPunct="0">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ea typeface="Times New Roman" pitchFamily="18" charset="0"/>
                <a:cs typeface="Arial" pitchFamily="34" charset="0"/>
              </a:rPr>
              <a:t>	tu vieni in mezzo a noi, </a:t>
            </a:r>
          </a:p>
          <a:p>
            <a:pPr algn="ctr" eaLnBrk="0" hangingPunct="0">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ea typeface="Times New Roman" pitchFamily="18" charset="0"/>
                <a:cs typeface="Arial" pitchFamily="34" charset="0"/>
              </a:rPr>
              <a:t>Parola del Padre</a:t>
            </a:r>
            <a:r>
              <a:rPr lang="it-IT" sz="4800" b="1" dirty="0">
                <a:solidFill>
                  <a:prstClr val="black"/>
                </a:solidFill>
                <a:effectLst>
                  <a:outerShdw blurRad="38100" dist="38100" dir="2700000" algn="tl">
                    <a:srgbClr val="000000">
                      <a:alpha val="43137"/>
                    </a:srgbClr>
                  </a:outerShdw>
                </a:effectLst>
                <a:cs typeface="Arial" pitchFamily="34" charset="0"/>
              </a:rPr>
              <a:t> </a:t>
            </a:r>
          </a:p>
        </p:txBody>
      </p:sp>
    </p:spTree>
    <p:custDataLst>
      <p:tags r:id="rId1"/>
    </p:custDataLst>
    <p:extLst>
      <p:ext uri="{BB962C8B-B14F-4D97-AF65-F5344CB8AC3E}">
        <p14:creationId xmlns:p14="http://schemas.microsoft.com/office/powerpoint/2010/main" val="14336066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642910" y="0"/>
            <a:ext cx="7429520" cy="1569660"/>
          </a:xfrm>
          <a:prstGeom prst="rect">
            <a:avLst/>
          </a:prstGeom>
          <a:solidFill>
            <a:schemeClr val="tx2">
              <a:lumMod val="20000"/>
              <a:lumOff val="80000"/>
            </a:schemeClr>
          </a:solidFill>
          <a:effectLst>
            <a:softEdge rad="127000"/>
          </a:effectLst>
        </p:spPr>
        <p:txBody>
          <a:bodyPr>
            <a:spAutoFit/>
          </a:bodyPr>
          <a:lstStyle/>
          <a:p>
            <a:pPr algn="ctr" eaLnBrk="0" hangingPunct="0">
              <a:defRPr/>
            </a:pPr>
            <a:r>
              <a:rPr lang="it-IT" sz="4800" b="1" dirty="0">
                <a:effectLst>
                  <a:outerShdw blurRad="38100" dist="38100" dir="2700000" algn="tl">
                    <a:srgbClr val="000000">
                      <a:alpha val="43137"/>
                    </a:srgbClr>
                  </a:outerShdw>
                </a:effectLst>
                <a:latin typeface="Arial" pitchFamily="34" charset="0"/>
              </a:rPr>
              <a:t>Non cercherò più niente</a:t>
            </a:r>
          </a:p>
          <a:p>
            <a:pPr algn="ctr" eaLnBrk="0" hangingPunct="0">
              <a:defRPr/>
            </a:pPr>
            <a:r>
              <a:rPr lang="it-IT" sz="4800" b="1" dirty="0">
                <a:effectLst>
                  <a:outerShdw blurRad="38100" dist="38100" dir="2700000" algn="tl">
                    <a:srgbClr val="000000">
                      <a:alpha val="43137"/>
                    </a:srgbClr>
                  </a:outerShdw>
                </a:effectLst>
                <a:latin typeface="Arial" pitchFamily="34" charset="0"/>
              </a:rPr>
              <a:t> perché tu mi salverai</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ChangeArrowheads="1"/>
          </p:cNvSpPr>
          <p:nvPr/>
        </p:nvSpPr>
        <p:spPr bwMode="auto">
          <a:xfrm>
            <a:off x="142875" y="142875"/>
            <a:ext cx="9001125" cy="5508625"/>
          </a:xfrm>
          <a:prstGeom prst="rect">
            <a:avLst/>
          </a:prstGeom>
          <a:noFill/>
          <a:ln w="9525">
            <a:noFill/>
            <a:miter lim="800000"/>
            <a:headEnd/>
            <a:tailEnd/>
          </a:ln>
        </p:spPr>
        <p:txBody>
          <a:bodyPr anchor="ctr">
            <a:spAutoFit/>
          </a:bodyPr>
          <a:lstStyle/>
          <a:p>
            <a:pPr algn="just" eaLnBrk="0" hangingPunct="0">
              <a:defRPr/>
            </a:pPr>
            <a:r>
              <a:rPr lang="it-IT" sz="4400" dirty="0">
                <a:latin typeface="+mj-lt"/>
                <a:cs typeface="Times New Roman" pitchFamily="18" charset="0"/>
              </a:rPr>
              <a:t>Il Signore sia con voi.</a:t>
            </a:r>
            <a:endParaRPr lang="it-IT" sz="4400" dirty="0">
              <a:latin typeface="+mj-lt"/>
              <a:cs typeface="+mn-cs"/>
            </a:endParaRPr>
          </a:p>
          <a:p>
            <a:pPr algn="just" eaLnBrk="0" hangingPunct="0">
              <a:defRPr/>
            </a:pPr>
            <a:r>
              <a:rPr lang="it-IT" sz="4400" b="1" dirty="0">
                <a:latin typeface="+mj-lt"/>
                <a:cs typeface="Times New Roman" pitchFamily="18" charset="0"/>
              </a:rPr>
              <a:t>E con il tuo spirito. </a:t>
            </a:r>
            <a:endParaRPr lang="it-IT" sz="4400" dirty="0">
              <a:latin typeface="+mj-lt"/>
              <a:cs typeface="+mn-cs"/>
            </a:endParaRPr>
          </a:p>
          <a:p>
            <a:pPr algn="just" eaLnBrk="0" hangingPunct="0">
              <a:defRPr/>
            </a:pPr>
            <a:endParaRPr lang="it-IT" sz="4400" dirty="0">
              <a:latin typeface="+mj-lt"/>
              <a:cs typeface="Times New Roman" pitchFamily="18" charset="0"/>
            </a:endParaRPr>
          </a:p>
          <a:p>
            <a:pPr algn="just" eaLnBrk="0" hangingPunct="0">
              <a:defRPr/>
            </a:pPr>
            <a:r>
              <a:rPr lang="it-IT" sz="4400" dirty="0">
                <a:latin typeface="+mj-lt"/>
                <a:cs typeface="Times New Roman" pitchFamily="18" charset="0"/>
              </a:rPr>
              <a:t>In alto i nostri cuori.</a:t>
            </a:r>
            <a:endParaRPr lang="it-IT" sz="4400" dirty="0">
              <a:latin typeface="+mj-lt"/>
              <a:cs typeface="+mn-cs"/>
            </a:endParaRPr>
          </a:p>
          <a:p>
            <a:pPr algn="just" eaLnBrk="0" hangingPunct="0">
              <a:defRPr/>
            </a:pPr>
            <a:r>
              <a:rPr lang="it-IT" sz="4400" b="1" dirty="0">
                <a:latin typeface="+mj-lt"/>
                <a:cs typeface="Times New Roman" pitchFamily="18" charset="0"/>
              </a:rPr>
              <a:t>Sono rivolti al Signore. </a:t>
            </a:r>
            <a:endParaRPr lang="it-IT" sz="4400" dirty="0">
              <a:latin typeface="+mj-lt"/>
              <a:cs typeface="+mn-cs"/>
            </a:endParaRPr>
          </a:p>
          <a:p>
            <a:pPr algn="just" eaLnBrk="0" hangingPunct="0">
              <a:defRPr/>
            </a:pPr>
            <a:endParaRPr lang="it-IT" sz="4400" dirty="0">
              <a:latin typeface="+mj-lt"/>
              <a:cs typeface="Times New Roman" pitchFamily="18" charset="0"/>
            </a:endParaRPr>
          </a:p>
          <a:p>
            <a:pPr algn="just" eaLnBrk="0" hangingPunct="0">
              <a:defRPr/>
            </a:pPr>
            <a:r>
              <a:rPr lang="it-IT" sz="4400" dirty="0">
                <a:latin typeface="+mj-lt"/>
                <a:cs typeface="Times New Roman" pitchFamily="18" charset="0"/>
              </a:rPr>
              <a:t>Rendiamo grazie al Signore nostro Dio.</a:t>
            </a:r>
            <a:endParaRPr lang="it-IT" sz="4400" dirty="0">
              <a:latin typeface="+mj-lt"/>
              <a:cs typeface="+mn-cs"/>
            </a:endParaRPr>
          </a:p>
          <a:p>
            <a:pPr algn="just" eaLnBrk="0" hangingPunct="0">
              <a:defRPr/>
            </a:pPr>
            <a:r>
              <a:rPr lang="it-IT" sz="4400" b="1" dirty="0">
                <a:latin typeface="+mj-lt"/>
                <a:cs typeface="Times New Roman" pitchFamily="18" charset="0"/>
              </a:rPr>
              <a:t>È cosa buona e giusta. </a:t>
            </a:r>
            <a:endParaRPr lang="it-IT" sz="4400" dirty="0">
              <a:latin typeface="+mj-lt"/>
              <a:cs typeface="+mn-cs"/>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BEBA8EAE-BF5A-486C-A8C5-ECC9F3942E4B}">
                <a14:imgProps xmlns:a14="http://schemas.microsoft.com/office/drawing/2010/main">
                  <a14:imgLayer r:embed="rId3">
                    <a14:imgEffect>
                      <a14:sharpenSoften amount="-32000"/>
                    </a14:imgEffect>
                  </a14:imgLayer>
                </a14:imgProps>
              </a:ex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 name="CasellaDiTesto 5"/>
          <p:cNvSpPr txBox="1"/>
          <p:nvPr/>
        </p:nvSpPr>
        <p:spPr>
          <a:xfrm>
            <a:off x="179512" y="1748910"/>
            <a:ext cx="6480720" cy="1938992"/>
          </a:xfrm>
          <a:prstGeom prst="rect">
            <a:avLst/>
          </a:prstGeom>
          <a:solidFill>
            <a:srgbClr val="FFFFFF">
              <a:alpha val="69804"/>
            </a:srgbClr>
          </a:solidFill>
          <a:effectLst>
            <a:softEdge rad="1270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0" fontAlgn="auto" hangingPunct="0">
              <a:spcBef>
                <a:spcPts val="0"/>
              </a:spcBef>
              <a:spcAft>
                <a:spcPts val="0"/>
              </a:spcAft>
              <a:defRPr/>
            </a:pPr>
            <a:r>
              <a:rPr lang="it-IT" sz="4000" b="1" spc="50" dirty="0">
                <a:ln w="3810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Black" pitchFamily="34" charset="0"/>
              </a:rPr>
              <a:t>Santo </a:t>
            </a:r>
            <a:r>
              <a:rPr lang="it-IT" sz="4000" b="1" spc="50" dirty="0" smtClean="0">
                <a:ln w="3810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Black" pitchFamily="34" charset="0"/>
              </a:rPr>
              <a:t>Santo</a:t>
            </a:r>
            <a:r>
              <a:rPr lang="it-IT" sz="4000" b="1" spc="50" dirty="0">
                <a:ln w="3810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Black" pitchFamily="34" charset="0"/>
              </a:rPr>
              <a:t> </a:t>
            </a:r>
            <a:r>
              <a:rPr lang="it-IT" sz="4000" b="1" spc="50" dirty="0" smtClean="0">
                <a:ln w="3810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Black" pitchFamily="34" charset="0"/>
              </a:rPr>
              <a:t>Santo </a:t>
            </a:r>
          </a:p>
          <a:p>
            <a:pPr eaLnBrk="0" fontAlgn="auto" hangingPunct="0">
              <a:spcBef>
                <a:spcPts val="0"/>
              </a:spcBef>
              <a:spcAft>
                <a:spcPts val="0"/>
              </a:spcAft>
              <a:defRPr/>
            </a:pPr>
            <a:r>
              <a:rPr lang="it-IT" sz="4000" b="1" spc="50" dirty="0" smtClean="0">
                <a:ln w="3810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Black" pitchFamily="34" charset="0"/>
              </a:rPr>
              <a:t>il </a:t>
            </a:r>
            <a:r>
              <a:rPr lang="it-IT" sz="4000" b="1" spc="50" dirty="0">
                <a:ln w="3810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Black" pitchFamily="34" charset="0"/>
              </a:rPr>
              <a:t>Signore</a:t>
            </a:r>
          </a:p>
          <a:p>
            <a:pPr eaLnBrk="0" fontAlgn="auto" hangingPunct="0">
              <a:spcBef>
                <a:spcPts val="0"/>
              </a:spcBef>
              <a:spcAft>
                <a:spcPts val="0"/>
              </a:spcAft>
              <a:defRPr/>
            </a:pPr>
            <a:r>
              <a:rPr lang="it-IT" sz="4000" b="1" spc="50" dirty="0">
                <a:ln w="3810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Black" pitchFamily="34" charset="0"/>
              </a:rPr>
              <a:t>Dio dell’universo</a:t>
            </a:r>
          </a:p>
        </p:txBody>
      </p:sp>
      <p:sp>
        <p:nvSpPr>
          <p:cNvPr id="7" name="CasellaDiTesto 6"/>
          <p:cNvSpPr txBox="1"/>
          <p:nvPr/>
        </p:nvSpPr>
        <p:spPr>
          <a:xfrm>
            <a:off x="3637856" y="4797152"/>
            <a:ext cx="5472608" cy="1938992"/>
          </a:xfrm>
          <a:prstGeom prst="rect">
            <a:avLst/>
          </a:prstGeom>
          <a:solidFill>
            <a:srgbClr val="FFFFFF">
              <a:alpha val="69804"/>
            </a:srgbClr>
          </a:solidFill>
          <a:effectLst>
            <a:softEdge rad="63500"/>
          </a:effectLst>
        </p:spPr>
        <p:txBody>
          <a:bodyPr wrap="square">
            <a:spAutoFit/>
          </a:bodyPr>
          <a:lstStyle/>
          <a:p>
            <a:pPr eaLnBrk="0" fontAlgn="auto" hangingPunct="0">
              <a:spcBef>
                <a:spcPts val="0"/>
              </a:spcBef>
              <a:spcAft>
                <a:spcPts val="0"/>
              </a:spcAft>
              <a:defRPr/>
            </a:pPr>
            <a:r>
              <a:rPr lang="it-IT" sz="4000" b="1" spc="300" dirty="0">
                <a:ln w="19050" cmpd="sng">
                  <a:solidFill>
                    <a:srgbClr val="4F81BD">
                      <a:tint val="10000"/>
                    </a:srgbClr>
                  </a:solidFill>
                  <a:prstDash val="solid"/>
                  <a:miter lim="800000"/>
                </a:ln>
                <a:solidFill>
                  <a:srgbClr val="002060"/>
                </a:solidFill>
                <a:effectLst>
                  <a:glow rad="45500">
                    <a:srgbClr val="4F81BD">
                      <a:satMod val="220000"/>
                      <a:alpha val="35000"/>
                    </a:srgbClr>
                  </a:glow>
                </a:effectLst>
                <a:latin typeface="Arial Black" pitchFamily="34" charset="0"/>
              </a:rPr>
              <a:t>I cieli e la terra</a:t>
            </a:r>
          </a:p>
          <a:p>
            <a:pPr eaLnBrk="0" fontAlgn="auto" hangingPunct="0">
              <a:spcBef>
                <a:spcPts val="0"/>
              </a:spcBef>
              <a:spcAft>
                <a:spcPts val="0"/>
              </a:spcAft>
              <a:defRPr/>
            </a:pPr>
            <a:r>
              <a:rPr lang="it-IT" sz="4000" b="1" spc="300" dirty="0">
                <a:ln w="19050" cmpd="sng">
                  <a:solidFill>
                    <a:srgbClr val="4F81BD">
                      <a:tint val="10000"/>
                    </a:srgbClr>
                  </a:solidFill>
                  <a:prstDash val="solid"/>
                  <a:miter lim="800000"/>
                </a:ln>
                <a:solidFill>
                  <a:srgbClr val="002060"/>
                </a:solidFill>
                <a:effectLst>
                  <a:glow rad="45500">
                    <a:srgbClr val="4F81BD">
                      <a:satMod val="220000"/>
                      <a:alpha val="35000"/>
                    </a:srgbClr>
                  </a:glow>
                </a:effectLst>
                <a:latin typeface="Arial Black" pitchFamily="34" charset="0"/>
              </a:rPr>
              <a:t>sono pieni</a:t>
            </a:r>
          </a:p>
          <a:p>
            <a:pPr eaLnBrk="0" fontAlgn="auto" hangingPunct="0">
              <a:spcBef>
                <a:spcPts val="0"/>
              </a:spcBef>
              <a:spcAft>
                <a:spcPts val="0"/>
              </a:spcAft>
              <a:defRPr/>
            </a:pPr>
            <a:r>
              <a:rPr lang="it-IT" sz="4000" b="1" spc="300" dirty="0">
                <a:ln w="19050" cmpd="sng">
                  <a:solidFill>
                    <a:srgbClr val="4F81BD">
                      <a:tint val="10000"/>
                    </a:srgbClr>
                  </a:solidFill>
                  <a:prstDash val="solid"/>
                  <a:miter lim="800000"/>
                </a:ln>
                <a:solidFill>
                  <a:srgbClr val="002060"/>
                </a:solidFill>
                <a:effectLst>
                  <a:glow rad="45500">
                    <a:srgbClr val="4F81BD">
                      <a:satMod val="220000"/>
                      <a:alpha val="35000"/>
                    </a:srgbClr>
                  </a:glow>
                </a:effectLst>
                <a:latin typeface="Arial Black" pitchFamily="34" charset="0"/>
              </a:rPr>
              <a:t>della tua gloria</a:t>
            </a:r>
          </a:p>
        </p:txBody>
      </p:sp>
    </p:spTree>
    <p:extLst>
      <p:ext uri="{BB962C8B-B14F-4D97-AF65-F5344CB8AC3E}">
        <p14:creationId xmlns:p14="http://schemas.microsoft.com/office/powerpoint/2010/main" val="8762759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ttangolo 4"/>
          <p:cNvSpPr/>
          <p:nvPr/>
        </p:nvSpPr>
        <p:spPr>
          <a:xfrm>
            <a:off x="386338" y="116632"/>
            <a:ext cx="8136904" cy="1323439"/>
          </a:xfrm>
          <a:prstGeom prst="rect">
            <a:avLst/>
          </a:prstGeom>
          <a:solidFill>
            <a:srgbClr val="FFFFFF">
              <a:alpha val="69804"/>
            </a:srgbClr>
          </a:solidFill>
          <a:effectLst>
            <a:softEdge rad="1270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0" fontAlgn="auto" hangingPunct="0">
              <a:spcBef>
                <a:spcPts val="0"/>
              </a:spcBef>
              <a:spcAft>
                <a:spcPts val="0"/>
              </a:spcAft>
            </a:pPr>
            <a:r>
              <a:rPr lang="it-IT" sz="4000" b="1" spc="50" dirty="0">
                <a:ln w="3810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Black" pitchFamily="34" charset="0"/>
              </a:rPr>
              <a:t>Osanna </a:t>
            </a:r>
            <a:r>
              <a:rPr lang="it-IT" sz="4000" b="1" spc="50" dirty="0" smtClean="0">
                <a:ln w="3810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Black" pitchFamily="34" charset="0"/>
              </a:rPr>
              <a:t>Osanna Osanna </a:t>
            </a:r>
            <a:endParaRPr lang="it-IT" sz="4000" b="1" spc="50" dirty="0">
              <a:ln w="3810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Black" pitchFamily="34" charset="0"/>
            </a:endParaRPr>
          </a:p>
          <a:p>
            <a:pPr eaLnBrk="0" fontAlgn="auto" hangingPunct="0">
              <a:spcBef>
                <a:spcPts val="0"/>
              </a:spcBef>
              <a:spcAft>
                <a:spcPts val="0"/>
              </a:spcAft>
            </a:pPr>
            <a:r>
              <a:rPr lang="it-IT" sz="4000" b="1" spc="50" dirty="0">
                <a:ln w="3810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Black" pitchFamily="34" charset="0"/>
              </a:rPr>
              <a:t>Osanna nell’alto dei cieli</a:t>
            </a:r>
          </a:p>
        </p:txBody>
      </p:sp>
      <p:sp>
        <p:nvSpPr>
          <p:cNvPr id="6" name="CasellaDiTesto 5"/>
          <p:cNvSpPr txBox="1"/>
          <p:nvPr/>
        </p:nvSpPr>
        <p:spPr>
          <a:xfrm>
            <a:off x="1302087" y="3789040"/>
            <a:ext cx="7841913" cy="1938992"/>
          </a:xfrm>
          <a:prstGeom prst="rect">
            <a:avLst/>
          </a:prstGeom>
          <a:gradFill>
            <a:gsLst>
              <a:gs pos="0">
                <a:schemeClr val="accent1">
                  <a:tint val="66000"/>
                  <a:satMod val="160000"/>
                </a:schemeClr>
              </a:gs>
              <a:gs pos="39000">
                <a:schemeClr val="accent1">
                  <a:tint val="44500"/>
                  <a:satMod val="160000"/>
                </a:schemeClr>
              </a:gs>
              <a:gs pos="100000">
                <a:schemeClr val="accent1">
                  <a:tint val="23500"/>
                  <a:satMod val="160000"/>
                </a:schemeClr>
              </a:gs>
            </a:gsLst>
            <a:lin ang="5400000" scaled="0"/>
          </a:gradFill>
          <a:effectLst>
            <a:softEdge rad="63500"/>
          </a:effectLst>
        </p:spPr>
        <p:txBody>
          <a:bodyPr wrap="square">
            <a:spAutoFit/>
          </a:bodyPr>
          <a:lstStyle>
            <a:defPPr>
              <a:defRPr lang="it-IT"/>
            </a:defPPr>
            <a:lvl1pPr eaLnBrk="0" fontAlgn="auto" hangingPunct="0">
              <a:spcBef>
                <a:spcPts val="0"/>
              </a:spcBef>
              <a:spcAft>
                <a:spcPts val="0"/>
              </a:spcAft>
              <a:defRPr sz="4000" b="1" spc="300">
                <a:ln w="19050" cmpd="sng">
                  <a:solidFill>
                    <a:schemeClr val="accent1">
                      <a:tint val="10000"/>
                    </a:schemeClr>
                  </a:solidFill>
                  <a:prstDash val="solid"/>
                  <a:miter lim="800000"/>
                </a:ln>
                <a:solidFill>
                  <a:srgbClr val="002060"/>
                </a:solidFill>
                <a:effectLst>
                  <a:glow rad="45500">
                    <a:schemeClr val="accent1">
                      <a:satMod val="220000"/>
                      <a:alpha val="35000"/>
                    </a:schemeClr>
                  </a:glow>
                </a:effectLst>
                <a:latin typeface="Arial Black" pitchFamily="34" charset="0"/>
              </a:defRPr>
            </a:lvl1pPr>
          </a:lstStyle>
          <a:p>
            <a:r>
              <a:rPr lang="it-IT" dirty="0" smtClean="0">
                <a:ln w="19050" cmpd="sng">
                  <a:solidFill>
                    <a:srgbClr val="4F81BD">
                      <a:tint val="10000"/>
                    </a:srgbClr>
                  </a:solidFill>
                  <a:prstDash val="solid"/>
                  <a:miter lim="800000"/>
                </a:ln>
                <a:effectLst>
                  <a:glow rad="45500">
                    <a:srgbClr val="4F81BD">
                      <a:satMod val="220000"/>
                      <a:alpha val="35000"/>
                    </a:srgbClr>
                  </a:glow>
                </a:effectLst>
              </a:rPr>
              <a:t>Benedetto  </a:t>
            </a:r>
            <a:r>
              <a:rPr lang="it-IT" dirty="0">
                <a:ln w="19050" cmpd="sng">
                  <a:solidFill>
                    <a:srgbClr val="4F81BD">
                      <a:tint val="10000"/>
                    </a:srgbClr>
                  </a:solidFill>
                  <a:prstDash val="solid"/>
                  <a:miter lim="800000"/>
                </a:ln>
                <a:effectLst>
                  <a:glow rad="45500">
                    <a:srgbClr val="4F81BD">
                      <a:satMod val="220000"/>
                      <a:alpha val="35000"/>
                    </a:srgbClr>
                  </a:glow>
                </a:effectLst>
              </a:rPr>
              <a:t>colui che </a:t>
            </a:r>
            <a:r>
              <a:rPr lang="it-IT" dirty="0" smtClean="0">
                <a:ln w="19050" cmpd="sng">
                  <a:solidFill>
                    <a:srgbClr val="4F81BD">
                      <a:tint val="10000"/>
                    </a:srgbClr>
                  </a:solidFill>
                  <a:prstDash val="solid"/>
                  <a:miter lim="800000"/>
                </a:ln>
                <a:effectLst>
                  <a:glow rad="45500">
                    <a:srgbClr val="4F81BD">
                      <a:satMod val="220000"/>
                      <a:alpha val="35000"/>
                    </a:srgbClr>
                  </a:glow>
                </a:effectLst>
              </a:rPr>
              <a:t>viene nel </a:t>
            </a:r>
            <a:r>
              <a:rPr lang="it-IT" dirty="0">
                <a:ln w="19050" cmpd="sng">
                  <a:solidFill>
                    <a:srgbClr val="4F81BD">
                      <a:tint val="10000"/>
                    </a:srgbClr>
                  </a:solidFill>
                  <a:prstDash val="solid"/>
                  <a:miter lim="800000"/>
                </a:ln>
                <a:effectLst>
                  <a:glow rad="45500">
                    <a:srgbClr val="4F81BD">
                      <a:satMod val="220000"/>
                      <a:alpha val="35000"/>
                    </a:srgbClr>
                  </a:glow>
                </a:effectLst>
              </a:rPr>
              <a:t>nome del Signore.</a:t>
            </a:r>
          </a:p>
        </p:txBody>
      </p:sp>
    </p:spTree>
    <p:extLst>
      <p:ext uri="{BB962C8B-B14F-4D97-AF65-F5344CB8AC3E}">
        <p14:creationId xmlns:p14="http://schemas.microsoft.com/office/powerpoint/2010/main" val="41746328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495" y="-91391"/>
            <a:ext cx="9103987" cy="7040782"/>
          </a:xfrm>
          <a:prstGeom prst="rect">
            <a:avLst/>
          </a:prstGeom>
        </p:spPr>
      </p:pic>
      <p:sp>
        <p:nvSpPr>
          <p:cNvPr id="5" name="Rettangolo 4"/>
          <p:cNvSpPr/>
          <p:nvPr/>
        </p:nvSpPr>
        <p:spPr>
          <a:xfrm>
            <a:off x="370562" y="858890"/>
            <a:ext cx="8136904" cy="1323439"/>
          </a:xfrm>
          <a:prstGeom prst="rect">
            <a:avLst/>
          </a:prstGeom>
          <a:solidFill>
            <a:srgbClr val="FFFFFF">
              <a:alpha val="69804"/>
            </a:srgbClr>
          </a:solidFill>
          <a:effectLst>
            <a:softEdge rad="1270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0" fontAlgn="auto" hangingPunct="0">
              <a:spcBef>
                <a:spcPts val="0"/>
              </a:spcBef>
              <a:spcAft>
                <a:spcPts val="0"/>
              </a:spcAft>
            </a:pPr>
            <a:r>
              <a:rPr lang="it-IT" sz="4000" b="1" spc="50" dirty="0">
                <a:ln w="3810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Black" pitchFamily="34" charset="0"/>
              </a:rPr>
              <a:t>Osanna </a:t>
            </a:r>
            <a:r>
              <a:rPr lang="it-IT" sz="4000" b="1" spc="50" dirty="0" smtClean="0">
                <a:ln w="3810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Black" pitchFamily="34" charset="0"/>
              </a:rPr>
              <a:t>Osanna Osanna </a:t>
            </a:r>
            <a:endParaRPr lang="it-IT" sz="4000" b="1" spc="50" dirty="0">
              <a:ln w="3810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Black" pitchFamily="34" charset="0"/>
            </a:endParaRPr>
          </a:p>
          <a:p>
            <a:pPr eaLnBrk="0" fontAlgn="auto" hangingPunct="0">
              <a:spcBef>
                <a:spcPts val="0"/>
              </a:spcBef>
              <a:spcAft>
                <a:spcPts val="0"/>
              </a:spcAft>
            </a:pPr>
            <a:r>
              <a:rPr lang="it-IT" sz="4000" b="1" spc="50" dirty="0">
                <a:ln w="3810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Black" pitchFamily="34" charset="0"/>
              </a:rPr>
              <a:t>Osanna nell’alto dei cieli</a:t>
            </a:r>
          </a:p>
        </p:txBody>
      </p:sp>
      <p:sp>
        <p:nvSpPr>
          <p:cNvPr id="6" name="CasellaDiTesto 5"/>
          <p:cNvSpPr txBox="1"/>
          <p:nvPr/>
        </p:nvSpPr>
        <p:spPr>
          <a:xfrm>
            <a:off x="683568" y="3789040"/>
            <a:ext cx="8455915" cy="1323439"/>
          </a:xfrm>
          <a:prstGeom prst="rect">
            <a:avLst/>
          </a:prstGeom>
          <a:solidFill>
            <a:srgbClr val="FFFFFF">
              <a:alpha val="69804"/>
            </a:srgbClr>
          </a:solidFill>
          <a:effectLst>
            <a:softEdge rad="127000"/>
          </a:effectLst>
        </p:spPr>
        <p:txBody>
          <a:bodyPr wrap="square">
            <a:spAutoFit/>
          </a:bodyPr>
          <a:lstStyle>
            <a:defPPr>
              <a:defRPr lang="it-IT"/>
            </a:defPPr>
            <a:lvl1pPr eaLnBrk="0" hangingPunct="0">
              <a:defRPr sz="4000" b="1" spc="50">
                <a:ln w="3810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defRPr>
            </a:lvl1pPr>
          </a:lstStyle>
          <a:p>
            <a:pPr fontAlgn="auto">
              <a:spcBef>
                <a:spcPts val="0"/>
              </a:spcBef>
              <a:spcAft>
                <a:spcPts val="0"/>
              </a:spcAft>
            </a:pPr>
            <a:r>
              <a:rPr lang="it-IT" spc="300" dirty="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rPr>
              <a:t>Osanna Osanna </a:t>
            </a:r>
            <a:r>
              <a:rPr lang="it-IT" spc="300" dirty="0" smtClean="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rPr>
              <a:t>Osanna</a:t>
            </a:r>
          </a:p>
          <a:p>
            <a:pPr fontAlgn="auto">
              <a:spcBef>
                <a:spcPts val="0"/>
              </a:spcBef>
              <a:spcAft>
                <a:spcPts val="0"/>
              </a:spcAft>
            </a:pPr>
            <a:r>
              <a:rPr lang="it-IT" spc="300" dirty="0" smtClean="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rPr>
              <a:t>cantiamo te Signore</a:t>
            </a:r>
            <a:r>
              <a:rPr lang="it-IT" spc="300" dirty="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rPr>
              <a:t>.</a:t>
            </a:r>
          </a:p>
        </p:txBody>
      </p:sp>
    </p:spTree>
    <p:extLst>
      <p:ext uri="{BB962C8B-B14F-4D97-AF65-F5344CB8AC3E}">
        <p14:creationId xmlns:p14="http://schemas.microsoft.com/office/powerpoint/2010/main" val="127781036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393"/>
            <a:ext cx="9144000" cy="6858000"/>
          </a:xfrm>
          <a:prstGeom prst="rect">
            <a:avLst/>
          </a:prstGeom>
        </p:spPr>
      </p:pic>
      <p:sp>
        <p:nvSpPr>
          <p:cNvPr id="5" name="Rettangolo 4"/>
          <p:cNvSpPr/>
          <p:nvPr/>
        </p:nvSpPr>
        <p:spPr>
          <a:xfrm>
            <a:off x="346898" y="858889"/>
            <a:ext cx="8136904" cy="1323439"/>
          </a:xfrm>
          <a:prstGeom prst="rect">
            <a:avLst/>
          </a:prstGeom>
          <a:solidFill>
            <a:srgbClr val="FFFFFF">
              <a:alpha val="69804"/>
            </a:srgbClr>
          </a:solidFill>
          <a:effectLst>
            <a:softEdge rad="1270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0" fontAlgn="auto" hangingPunct="0">
              <a:spcBef>
                <a:spcPts val="0"/>
              </a:spcBef>
              <a:spcAft>
                <a:spcPts val="0"/>
              </a:spcAft>
            </a:pPr>
            <a:r>
              <a:rPr lang="it-IT" sz="4000" b="1" spc="50" dirty="0">
                <a:ln w="3810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Black" pitchFamily="34" charset="0"/>
              </a:rPr>
              <a:t>Osanna </a:t>
            </a:r>
            <a:r>
              <a:rPr lang="it-IT" sz="4000" b="1" spc="50" dirty="0" smtClean="0">
                <a:ln w="3810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Black" pitchFamily="34" charset="0"/>
              </a:rPr>
              <a:t>Osanna Osanna </a:t>
            </a:r>
            <a:endParaRPr lang="it-IT" sz="4000" b="1" spc="50" dirty="0">
              <a:ln w="3810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Black" pitchFamily="34" charset="0"/>
            </a:endParaRPr>
          </a:p>
          <a:p>
            <a:pPr eaLnBrk="0" fontAlgn="auto" hangingPunct="0">
              <a:spcBef>
                <a:spcPts val="0"/>
              </a:spcBef>
              <a:spcAft>
                <a:spcPts val="0"/>
              </a:spcAft>
            </a:pPr>
            <a:r>
              <a:rPr lang="it-IT" sz="4000" b="1" spc="50" dirty="0">
                <a:ln w="3810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Black" pitchFamily="34" charset="0"/>
              </a:rPr>
              <a:t>Osanna nell’alto dei cieli</a:t>
            </a:r>
          </a:p>
        </p:txBody>
      </p:sp>
      <p:sp>
        <p:nvSpPr>
          <p:cNvPr id="6" name="CasellaDiTesto 5"/>
          <p:cNvSpPr txBox="1"/>
          <p:nvPr/>
        </p:nvSpPr>
        <p:spPr>
          <a:xfrm>
            <a:off x="1115616" y="4005064"/>
            <a:ext cx="7841913" cy="1323439"/>
          </a:xfrm>
          <a:prstGeom prst="rect">
            <a:avLst/>
          </a:prstGeom>
          <a:gradFill>
            <a:gsLst>
              <a:gs pos="0">
                <a:schemeClr val="accent1">
                  <a:tint val="66000"/>
                  <a:satMod val="160000"/>
                </a:schemeClr>
              </a:gs>
              <a:gs pos="39000">
                <a:schemeClr val="accent1">
                  <a:tint val="44500"/>
                  <a:satMod val="160000"/>
                </a:schemeClr>
              </a:gs>
              <a:gs pos="100000">
                <a:schemeClr val="accent1">
                  <a:tint val="23500"/>
                  <a:satMod val="160000"/>
                </a:schemeClr>
              </a:gs>
            </a:gsLst>
            <a:lin ang="5400000" scaled="0"/>
          </a:gradFill>
          <a:effectLst>
            <a:softEdge rad="63500"/>
          </a:effectLst>
        </p:spPr>
        <p:txBody>
          <a:bodyPr wrap="square">
            <a:spAutoFit/>
          </a:bodyPr>
          <a:lstStyle>
            <a:defPPr>
              <a:defRPr lang="it-IT"/>
            </a:defPPr>
            <a:lvl1pPr eaLnBrk="0" fontAlgn="auto" hangingPunct="0">
              <a:spcBef>
                <a:spcPts val="0"/>
              </a:spcBef>
              <a:spcAft>
                <a:spcPts val="0"/>
              </a:spcAft>
              <a:defRPr sz="4000" b="1" spc="300">
                <a:ln w="19050" cmpd="sng">
                  <a:solidFill>
                    <a:schemeClr val="accent1">
                      <a:tint val="10000"/>
                    </a:schemeClr>
                  </a:solidFill>
                  <a:prstDash val="solid"/>
                  <a:miter lim="800000"/>
                </a:ln>
                <a:solidFill>
                  <a:srgbClr val="002060"/>
                </a:solidFill>
                <a:effectLst>
                  <a:glow rad="45500">
                    <a:schemeClr val="accent1">
                      <a:satMod val="220000"/>
                      <a:alpha val="35000"/>
                    </a:schemeClr>
                  </a:glow>
                </a:effectLst>
                <a:latin typeface="Arial Black" pitchFamily="34" charset="0"/>
              </a:defRPr>
            </a:lvl1pPr>
          </a:lstStyle>
          <a:p>
            <a:r>
              <a:rPr lang="it-IT" dirty="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rPr>
              <a:t>Osanna Osanna Osanna </a:t>
            </a:r>
          </a:p>
          <a:p>
            <a:r>
              <a:rPr lang="it-IT" dirty="0" smtClean="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rPr>
              <a:t>nell’alto </a:t>
            </a:r>
            <a:r>
              <a:rPr lang="it-IT" dirty="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rPr>
              <a:t>dei cieli</a:t>
            </a:r>
          </a:p>
        </p:txBody>
      </p:sp>
    </p:spTree>
    <p:extLst>
      <p:ext uri="{BB962C8B-B14F-4D97-AF65-F5344CB8AC3E}">
        <p14:creationId xmlns:p14="http://schemas.microsoft.com/office/powerpoint/2010/main" val="41859049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73707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8640"/>
            <a:ext cx="4747128" cy="5878532"/>
          </a:xfrm>
          <a:prstGeom prst="rect">
            <a:avLst/>
          </a:prstGeom>
          <a:solidFill>
            <a:srgbClr val="FFFFFF">
              <a:alpha val="69804"/>
            </a:srgbClr>
          </a:solidFill>
          <a:effectLst>
            <a:softEdge rad="127000"/>
          </a:effectLst>
        </p:spPr>
        <p:txBody>
          <a:bodyPr wrap="square">
            <a:spAutoFit/>
          </a:bodyPr>
          <a:lstStyle/>
          <a:p>
            <a:pPr eaLnBrk="0" hangingPunct="0">
              <a:defRPr/>
            </a:pPr>
            <a:r>
              <a:rPr lang="it-IT" sz="4400" dirty="0">
                <a:solidFill>
                  <a:prstClr val="black"/>
                </a:solidFill>
                <a:latin typeface="Times" charset="0"/>
              </a:rPr>
              <a:t>Mistero della fede.</a:t>
            </a:r>
          </a:p>
          <a:p>
            <a:pPr eaLnBrk="0" hangingPunct="0">
              <a:defRPr/>
            </a:pPr>
            <a:endParaRPr lang="it-IT" dirty="0">
              <a:solidFill>
                <a:prstClr val="black"/>
              </a:solidFill>
              <a:latin typeface="Times" charset="0"/>
            </a:endParaRPr>
          </a:p>
          <a:p>
            <a:pPr eaLnBrk="0" hangingPunct="0">
              <a:defRPr/>
            </a:pPr>
            <a:r>
              <a:rPr lang="it-IT" sz="4400" b="1" dirty="0">
                <a:solidFill>
                  <a:srgbClr val="FF0000"/>
                </a:solidFill>
                <a:effectLst>
                  <a:outerShdw blurRad="38100" dist="38100" dir="2700000" algn="tl">
                    <a:srgbClr val="000000">
                      <a:alpha val="43137"/>
                    </a:srgbClr>
                  </a:outerShdw>
                </a:effectLst>
                <a:latin typeface="Times" charset="0"/>
              </a:rPr>
              <a:t>Annunziamo la tua morte, Signore, </a:t>
            </a:r>
          </a:p>
          <a:p>
            <a:pPr eaLnBrk="0" hangingPunct="0">
              <a:defRPr/>
            </a:pPr>
            <a:r>
              <a:rPr lang="it-IT" sz="4400" b="1" dirty="0">
                <a:solidFill>
                  <a:srgbClr val="FF0000"/>
                </a:solidFill>
                <a:effectLst>
                  <a:outerShdw blurRad="38100" dist="38100" dir="2700000" algn="tl">
                    <a:srgbClr val="000000">
                      <a:alpha val="43137"/>
                    </a:srgbClr>
                  </a:outerShdw>
                </a:effectLst>
                <a:latin typeface="Times" charset="0"/>
              </a:rPr>
              <a:t>proclamiamo la tua risurrezione, </a:t>
            </a:r>
          </a:p>
          <a:p>
            <a:pPr eaLnBrk="0" hangingPunct="0">
              <a:defRPr/>
            </a:pPr>
            <a:r>
              <a:rPr lang="it-IT" sz="4400" b="1" dirty="0">
                <a:solidFill>
                  <a:srgbClr val="FF0000"/>
                </a:solidFill>
                <a:effectLst>
                  <a:outerShdw blurRad="38100" dist="38100" dir="2700000" algn="tl">
                    <a:srgbClr val="000000">
                      <a:alpha val="43137"/>
                    </a:srgbClr>
                  </a:outerShdw>
                </a:effectLst>
                <a:latin typeface="Times" charset="0"/>
              </a:rPr>
              <a:t>nell'attesa della tua venuta.</a:t>
            </a:r>
          </a:p>
        </p:txBody>
      </p:sp>
      <p:pic>
        <p:nvPicPr>
          <p:cNvPr id="1026" name="Picture 2" descr="http://www.centroaletti.com/foto/foto_opere/italia/08_psstefano_sstrinita/0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854632" y="0"/>
            <a:ext cx="428936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528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433" name="Rectangle 1"/>
          <p:cNvSpPr>
            <a:spLocks noChangeArrowheads="1"/>
          </p:cNvSpPr>
          <p:nvPr>
            <p:custDataLst>
              <p:tags r:id="rId2"/>
            </p:custDataLst>
          </p:nvPr>
        </p:nvSpPr>
        <p:spPr bwMode="auto">
          <a:xfrm>
            <a:off x="1714480" y="3500438"/>
            <a:ext cx="7267146" cy="3046988"/>
          </a:xfrm>
          <a:prstGeom prst="rect">
            <a:avLst/>
          </a:prstGeom>
          <a:solidFill>
            <a:schemeClr val="tx2">
              <a:lumMod val="20000"/>
              <a:lumOff val="80000"/>
            </a:schemeClr>
          </a:solidFill>
          <a:ln w="9525">
            <a:noFill/>
            <a:miter lim="800000"/>
            <a:headEnd/>
            <a:tailEnd/>
          </a:ln>
          <a:effectLst>
            <a:softEdge rad="127000"/>
          </a:effectLst>
        </p:spPr>
        <p:txBody>
          <a:bodyPr anchor="ctr">
            <a:spAutoFit/>
          </a:bodyPr>
          <a:lstStyle/>
          <a:p>
            <a:pPr algn="ctr" eaLnBrk="0" hangingPunct="0">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ea typeface="Times New Roman" pitchFamily="18" charset="0"/>
                <a:cs typeface="Times New Roman" pitchFamily="18" charset="0"/>
              </a:rPr>
              <a:t>riveli ai nostri cuori </a:t>
            </a:r>
          </a:p>
          <a:p>
            <a:pPr algn="ctr" eaLnBrk="0" hangingPunct="0">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ea typeface="Times New Roman" pitchFamily="18" charset="0"/>
                <a:cs typeface="Times New Roman" pitchFamily="18" charset="0"/>
              </a:rPr>
              <a:t>l'amore di Dio.</a:t>
            </a:r>
            <a:endParaRPr lang="it-IT" sz="4800" b="1" dirty="0">
              <a:solidFill>
                <a:prstClr val="black"/>
              </a:solidFill>
              <a:effectLst>
                <a:outerShdw blurRad="38100" dist="38100" dir="2700000" algn="tl">
                  <a:srgbClr val="000000">
                    <a:alpha val="43137"/>
                  </a:srgbClr>
                </a:outerShdw>
              </a:effectLst>
              <a:ea typeface="Times New Roman" pitchFamily="18" charset="0"/>
              <a:cs typeface="Arial" pitchFamily="34" charset="0"/>
            </a:endParaRPr>
          </a:p>
          <a:p>
            <a:pPr algn="ctr" eaLnBrk="0" hangingPunct="0">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ea typeface="Times New Roman" pitchFamily="18" charset="0"/>
                <a:cs typeface="Arial" pitchFamily="34" charset="0"/>
              </a:rPr>
              <a:t>	A te la lode, a te la gloria, </a:t>
            </a:r>
          </a:p>
          <a:p>
            <a:pPr algn="ctr" eaLnBrk="0" hangingPunct="0">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ea typeface="Times New Roman" pitchFamily="18" charset="0"/>
                <a:cs typeface="Arial" pitchFamily="34" charset="0"/>
              </a:rPr>
              <a:t>nostro Salvatore!</a:t>
            </a:r>
            <a:r>
              <a:rPr lang="it-IT" sz="4800" b="1" dirty="0">
                <a:solidFill>
                  <a:prstClr val="black"/>
                </a:solidFill>
                <a:effectLst>
                  <a:outerShdw blurRad="38100" dist="38100" dir="2700000" algn="tl">
                    <a:srgbClr val="000000">
                      <a:alpha val="43137"/>
                    </a:srgbClr>
                  </a:outerShdw>
                </a:effectLst>
                <a:cs typeface="Arial" pitchFamily="34" charset="0"/>
              </a:rPr>
              <a:t> </a:t>
            </a:r>
          </a:p>
        </p:txBody>
      </p:sp>
    </p:spTree>
    <p:custDataLst>
      <p:tags r:id="rId1"/>
    </p:custDataLst>
    <p:extLst>
      <p:ext uri="{BB962C8B-B14F-4D97-AF65-F5344CB8AC3E}">
        <p14:creationId xmlns:p14="http://schemas.microsoft.com/office/powerpoint/2010/main" val="274026814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532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Immagine 2" descr="0015.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43063" y="0"/>
            <a:ext cx="7500937"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 name="Rectangle 1"/>
          <p:cNvSpPr>
            <a:spLocks noChangeArrowheads="1"/>
          </p:cNvSpPr>
          <p:nvPr/>
        </p:nvSpPr>
        <p:spPr bwMode="auto">
          <a:xfrm>
            <a:off x="714375" y="285750"/>
            <a:ext cx="7450138" cy="5508625"/>
          </a:xfrm>
          <a:prstGeom prst="rect">
            <a:avLst/>
          </a:prstGeom>
          <a:solidFill>
            <a:srgbClr val="FFFFFF">
              <a:alpha val="80000"/>
            </a:srgbClr>
          </a:solidFill>
          <a:ln w="9525">
            <a:noFill/>
            <a:miter lim="800000"/>
            <a:headEnd/>
            <a:tailEnd/>
          </a:ln>
          <a:effectLst>
            <a:softEdge rad="317500"/>
          </a:effectLst>
        </p:spPr>
        <p:txBody>
          <a:bodyPr wrap="none" anchor="ctr">
            <a:spAutoFit/>
          </a:bodyPr>
          <a:lstStyle/>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Per Cristo,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con Cristo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e in Cristo,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a te, Dio Padre onnipotente,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nell'unità dello Spirito Santo,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ogni onore e gloria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per tutti i secoli dei secoli.</a:t>
            </a:r>
            <a:endParaRPr lang="it-IT" sz="4400" dirty="0">
              <a:solidFill>
                <a:srgbClr val="FF0000"/>
              </a:solidFill>
              <a:effectLst>
                <a:outerShdw blurRad="38100" dist="38100" dir="2700000" algn="tl">
                  <a:srgbClr val="000000">
                    <a:alpha val="43137"/>
                  </a:srgbClr>
                </a:outerShdw>
              </a:effectLst>
            </a:endParaRPr>
          </a:p>
          <a:p>
            <a:pPr algn="r" eaLnBrk="0" hangingPunct="0">
              <a:defRPr/>
            </a:pPr>
            <a:r>
              <a:rPr lang="it-IT" sz="4400" b="1" dirty="0">
                <a:solidFill>
                  <a:srgbClr val="FF0000"/>
                </a:solidFill>
                <a:effectLst>
                  <a:outerShdw blurRad="38100" dist="38100" dir="2700000" algn="tl">
                    <a:srgbClr val="000000">
                      <a:alpha val="43137"/>
                    </a:srgbClr>
                  </a:outerShdw>
                </a:effectLst>
                <a:ea typeface="Times New Roman" pitchFamily="18" charset="0"/>
              </a:rPr>
              <a:t>Amen.</a:t>
            </a:r>
            <a:endParaRPr lang="it-IT" sz="44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23726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2866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7" descr="47"/>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37363"/>
          </a:xfrm>
          <a:prstGeom prst="rect">
            <a:avLst/>
          </a:prstGeom>
          <a:noFill/>
          <a:ln w="9525">
            <a:noFill/>
            <a:miter lim="800000"/>
            <a:headEnd/>
            <a:tailEnd/>
          </a:ln>
        </p:spPr>
      </p:pic>
      <p:sp>
        <p:nvSpPr>
          <p:cNvPr id="101378" name="Rectangle 1"/>
          <p:cNvSpPr>
            <a:spLocks noChangeArrowheads="1"/>
          </p:cNvSpPr>
          <p:nvPr>
            <p:custDataLst>
              <p:tags r:id="rId3"/>
            </p:custDataLst>
          </p:nvPr>
        </p:nvSpPr>
        <p:spPr bwMode="auto">
          <a:xfrm>
            <a:off x="214313" y="314525"/>
            <a:ext cx="8715405" cy="6186309"/>
          </a:xfrm>
          <a:prstGeom prst="rect">
            <a:avLst/>
          </a:prstGeom>
          <a:solidFill>
            <a:srgbClr val="FFFFFF">
              <a:alpha val="69804"/>
            </a:srgbClr>
          </a:solidFill>
          <a:ln w="9525">
            <a:noFill/>
            <a:miter lim="800000"/>
            <a:headEnd/>
            <a:tailEnd/>
          </a:ln>
          <a:effectLst>
            <a:softEdge rad="63500"/>
          </a:effectLst>
        </p:spPr>
        <p:txBody>
          <a:bodyPr anchor="ctr">
            <a:spAutoFit/>
          </a:bodyPr>
          <a:lstStyle/>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Padre nostro, che sei nei cieli,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sia santificato il tuo nome,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venga il tuo regno,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sia fatta la tua volontà,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come in cielo così in terra.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Dacci oggi il nostro pane quotidiano,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e rimetti a noi i nostri debiti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come noi li rimettiamo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ai nostri debitori,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e non ci indurre in tentazione,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ma liberaci dal male.</a:t>
            </a:r>
            <a:endParaRPr lang="it-IT" sz="3600" dirty="0">
              <a:solidFill>
                <a:prstClr val="black"/>
              </a:solidFill>
              <a:effectLst>
                <a:outerShdw blurRad="38100" dist="38100" dir="2700000" algn="tl">
                  <a:srgbClr val="000000">
                    <a:alpha val="43137"/>
                  </a:srgbClr>
                </a:outerShdw>
              </a:effectLst>
              <a:latin typeface="Calibri"/>
            </a:endParaRPr>
          </a:p>
        </p:txBody>
      </p:sp>
    </p:spTree>
    <p:custDataLst>
      <p:tags r:id="rId1"/>
    </p:custDataLst>
    <p:extLst>
      <p:ext uri="{BB962C8B-B14F-4D97-AF65-F5344CB8AC3E}">
        <p14:creationId xmlns:p14="http://schemas.microsoft.com/office/powerpoint/2010/main" val="3700199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378"/>
                                        </p:tgtEl>
                                        <p:attrNameLst>
                                          <p:attrName>style.visibility</p:attrName>
                                        </p:attrNameLst>
                                      </p:cBhvr>
                                      <p:to>
                                        <p:strVal val="visible"/>
                                      </p:to>
                                    </p:set>
                                    <p:animEffect transition="in" filter="fade">
                                      <p:cBhvr>
                                        <p:cTn id="7" dur="2000"/>
                                        <p:tgtEl>
                                          <p:spTgt spid="101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688075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1"/>
          <p:cNvSpPr>
            <a:spLocks noChangeArrowheads="1"/>
          </p:cNvSpPr>
          <p:nvPr>
            <p:custDataLst>
              <p:tags r:id="rId2"/>
            </p:custDataLst>
          </p:nvPr>
        </p:nvSpPr>
        <p:spPr bwMode="auto">
          <a:xfrm>
            <a:off x="5451225" y="889844"/>
            <a:ext cx="3582144" cy="5078313"/>
          </a:xfrm>
          <a:prstGeom prst="rect">
            <a:avLst/>
          </a:prstGeom>
          <a:noFill/>
          <a:ln w="9525">
            <a:noFill/>
            <a:miter lim="800000"/>
            <a:headEnd/>
            <a:tailEnd/>
          </a:ln>
          <a:effectLst/>
        </p:spPr>
        <p:txBody>
          <a:bodyPr wrap="square" anchor="ctr">
            <a:spAutoFit/>
          </a:bodyPr>
          <a:lstStyle/>
          <a:p>
            <a:pPr algn="ctr" eaLnBrk="0" hangingPunct="0">
              <a:defRPr/>
            </a:pPr>
            <a:r>
              <a:rPr lang="it-IT" sz="5400" b="1" dirty="0">
                <a:solidFill>
                  <a:srgbClr val="F79646">
                    <a:lumMod val="75000"/>
                  </a:srgbClr>
                </a:solidFill>
                <a:effectLst>
                  <a:outerShdw blurRad="38100" dist="38100" dir="2700000" algn="tl">
                    <a:srgbClr val="000000">
                      <a:alpha val="43137"/>
                    </a:srgbClr>
                  </a:outerShdw>
                </a:effectLst>
                <a:latin typeface="Calibri"/>
                <a:ea typeface="Times New Roman" pitchFamily="18" charset="0"/>
              </a:rPr>
              <a:t>Tuo è il regno,</a:t>
            </a:r>
          </a:p>
          <a:p>
            <a:pPr algn="ctr" eaLnBrk="0" hangingPunct="0">
              <a:defRPr/>
            </a:pPr>
            <a:r>
              <a:rPr lang="it-IT" sz="5400" b="1" dirty="0">
                <a:solidFill>
                  <a:srgbClr val="F79646">
                    <a:lumMod val="75000"/>
                  </a:srgbClr>
                </a:solidFill>
                <a:effectLst>
                  <a:outerShdw blurRad="38100" dist="38100" dir="2700000" algn="tl">
                    <a:srgbClr val="000000">
                      <a:alpha val="43137"/>
                    </a:srgbClr>
                  </a:outerShdw>
                </a:effectLst>
                <a:latin typeface="Calibri"/>
                <a:ea typeface="Times New Roman" pitchFamily="18" charset="0"/>
              </a:rPr>
              <a:t>tua la potenza </a:t>
            </a:r>
          </a:p>
          <a:p>
            <a:pPr algn="ctr" eaLnBrk="0" hangingPunct="0">
              <a:defRPr/>
            </a:pPr>
            <a:r>
              <a:rPr lang="it-IT" sz="5400" b="1" dirty="0">
                <a:solidFill>
                  <a:srgbClr val="F79646">
                    <a:lumMod val="75000"/>
                  </a:srgbClr>
                </a:solidFill>
                <a:effectLst>
                  <a:outerShdw blurRad="38100" dist="38100" dir="2700000" algn="tl">
                    <a:srgbClr val="000000">
                      <a:alpha val="43137"/>
                    </a:srgbClr>
                  </a:outerShdw>
                </a:effectLst>
                <a:latin typeface="Calibri"/>
                <a:ea typeface="Times New Roman" pitchFamily="18" charset="0"/>
              </a:rPr>
              <a:t>e la gloria nei secoli.</a:t>
            </a:r>
            <a:endParaRPr lang="it-IT" sz="5400" dirty="0">
              <a:solidFill>
                <a:srgbClr val="F79646">
                  <a:lumMod val="75000"/>
                </a:srgbClr>
              </a:solidFill>
              <a:effectLst>
                <a:outerShdw blurRad="38100" dist="38100" dir="2700000" algn="tl">
                  <a:srgbClr val="000000">
                    <a:alpha val="43137"/>
                  </a:srgbClr>
                </a:outerShdw>
              </a:effectLst>
              <a:latin typeface="Calibri"/>
            </a:endParaRPr>
          </a:p>
        </p:txBody>
      </p:sp>
      <p:pic>
        <p:nvPicPr>
          <p:cNvPr id="1027"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313" y="0"/>
            <a:ext cx="5454537" cy="6873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734679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0687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6357938" cy="6888163"/>
          </a:xfrm>
          <a:prstGeom prst="rect">
            <a:avLst/>
          </a:prstGeom>
          <a:noFill/>
          <a:ln w="9525">
            <a:noFill/>
            <a:miter lim="800000"/>
            <a:headEnd/>
            <a:tailEnd/>
          </a:ln>
        </p:spPr>
      </p:pic>
      <p:sp>
        <p:nvSpPr>
          <p:cNvPr id="84995" name="Rettangolo 1"/>
          <p:cNvSpPr>
            <a:spLocks noChangeArrowheads="1"/>
          </p:cNvSpPr>
          <p:nvPr>
            <p:custDataLst>
              <p:tags r:id="rId3"/>
            </p:custDataLst>
          </p:nvPr>
        </p:nvSpPr>
        <p:spPr bwMode="auto">
          <a:xfrm>
            <a:off x="5543550" y="1143000"/>
            <a:ext cx="3721100" cy="4154488"/>
          </a:xfrm>
          <a:prstGeom prst="rect">
            <a:avLst/>
          </a:prstGeom>
          <a:noFill/>
          <a:ln w="9525">
            <a:noFill/>
            <a:miter lim="800000"/>
            <a:headEnd/>
            <a:tailEnd/>
          </a:ln>
        </p:spPr>
        <p:txBody>
          <a:bodyPr wrap="none">
            <a:spAutoFit/>
          </a:bodyPr>
          <a:lstStyle/>
          <a:p>
            <a:pPr eaLnBrk="0" hangingPunct="0"/>
            <a:r>
              <a:rPr lang="it-IT" sz="6600" b="1">
                <a:solidFill>
                  <a:prstClr val="black"/>
                </a:solidFill>
                <a:latin typeface="Tahoma" pitchFamily="34" charset="0"/>
                <a:cs typeface="Times New Roman" pitchFamily="18" charset="0"/>
              </a:rPr>
              <a:t>    La </a:t>
            </a:r>
          </a:p>
          <a:p>
            <a:pPr eaLnBrk="0" hangingPunct="0"/>
            <a:r>
              <a:rPr lang="it-IT" sz="6600" b="1">
                <a:solidFill>
                  <a:prstClr val="black"/>
                </a:solidFill>
                <a:latin typeface="Tahoma" pitchFamily="34" charset="0"/>
                <a:cs typeface="Times New Roman" pitchFamily="18" charset="0"/>
              </a:rPr>
              <a:t>    pace </a:t>
            </a:r>
          </a:p>
          <a:p>
            <a:pPr eaLnBrk="0" hangingPunct="0"/>
            <a:r>
              <a:rPr lang="it-IT" sz="6600" b="1">
                <a:solidFill>
                  <a:prstClr val="black"/>
                </a:solidFill>
                <a:latin typeface="Tahoma" pitchFamily="34" charset="0"/>
                <a:cs typeface="Times New Roman" pitchFamily="18" charset="0"/>
              </a:rPr>
              <a:t>    viene </a:t>
            </a:r>
          </a:p>
          <a:p>
            <a:pPr eaLnBrk="0" hangingPunct="0"/>
            <a:r>
              <a:rPr lang="it-IT" sz="6600" b="1">
                <a:solidFill>
                  <a:prstClr val="black"/>
                </a:solidFill>
                <a:latin typeface="Tahoma" pitchFamily="34" charset="0"/>
                <a:cs typeface="Times New Roman" pitchFamily="18" charset="0"/>
              </a:rPr>
              <a:t>dall'alto</a:t>
            </a:r>
            <a:endParaRPr lang="it-IT" sz="6600">
              <a:solidFill>
                <a:prstClr val="black"/>
              </a:solidFill>
              <a:latin typeface="Calibri" pitchFamily="34" charset="0"/>
            </a:endParaRPr>
          </a:p>
        </p:txBody>
      </p:sp>
    </p:spTree>
    <p:custDataLst>
      <p:tags r:id="rId1"/>
    </p:custDataLst>
    <p:extLst>
      <p:ext uri="{BB962C8B-B14F-4D97-AF65-F5344CB8AC3E}">
        <p14:creationId xmlns:p14="http://schemas.microsoft.com/office/powerpoint/2010/main" val="957461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trombosi.org/cuore2004b.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6000750" cy="6858000"/>
          </a:xfrm>
          <a:prstGeom prst="rect">
            <a:avLst/>
          </a:prstGeom>
          <a:noFill/>
          <a:ln w="9525">
            <a:noFill/>
            <a:miter lim="800000"/>
            <a:headEnd/>
            <a:tailEnd/>
          </a:ln>
        </p:spPr>
      </p:pic>
      <p:sp>
        <p:nvSpPr>
          <p:cNvPr id="86019" name="Rettangolo 1"/>
          <p:cNvSpPr>
            <a:spLocks noChangeArrowheads="1"/>
          </p:cNvSpPr>
          <p:nvPr>
            <p:custDataLst>
              <p:tags r:id="rId3"/>
            </p:custDataLst>
          </p:nvPr>
        </p:nvSpPr>
        <p:spPr bwMode="auto">
          <a:xfrm>
            <a:off x="6357938" y="142875"/>
            <a:ext cx="2962275" cy="3140075"/>
          </a:xfrm>
          <a:prstGeom prst="rect">
            <a:avLst/>
          </a:prstGeom>
          <a:noFill/>
          <a:ln w="9525">
            <a:noFill/>
            <a:miter lim="800000"/>
            <a:headEnd/>
            <a:tailEnd/>
          </a:ln>
        </p:spPr>
        <p:txBody>
          <a:bodyPr wrap="none">
            <a:spAutoFit/>
          </a:bodyPr>
          <a:lstStyle/>
          <a:p>
            <a:pPr eaLnBrk="0" hangingPunct="0"/>
            <a:r>
              <a:rPr lang="it-IT" sz="6600" b="1">
                <a:solidFill>
                  <a:prstClr val="black"/>
                </a:solidFill>
                <a:latin typeface="Calibri" pitchFamily="34" charset="0"/>
              </a:rPr>
              <a:t>entra </a:t>
            </a:r>
          </a:p>
          <a:p>
            <a:pPr eaLnBrk="0" hangingPunct="0"/>
            <a:r>
              <a:rPr lang="it-IT" sz="6600" b="1">
                <a:solidFill>
                  <a:prstClr val="black"/>
                </a:solidFill>
                <a:latin typeface="Calibri" pitchFamily="34" charset="0"/>
              </a:rPr>
              <a:t>nel </a:t>
            </a:r>
          </a:p>
          <a:p>
            <a:pPr eaLnBrk="0" hangingPunct="0"/>
            <a:r>
              <a:rPr lang="it-IT" sz="6600" b="1">
                <a:solidFill>
                  <a:prstClr val="black"/>
                </a:solidFill>
                <a:latin typeface="Calibri" pitchFamily="34" charset="0"/>
              </a:rPr>
              <a:t>cuore, </a:t>
            </a:r>
            <a:endParaRPr lang="it-IT" sz="6600">
              <a:solidFill>
                <a:prstClr val="black"/>
              </a:solidFill>
              <a:latin typeface="Calibri" pitchFamily="34" charset="0"/>
            </a:endParaRPr>
          </a:p>
        </p:txBody>
      </p:sp>
    </p:spTree>
    <p:custDataLst>
      <p:tags r:id="rId1"/>
    </p:custDataLst>
    <p:extLst>
      <p:ext uri="{BB962C8B-B14F-4D97-AF65-F5344CB8AC3E}">
        <p14:creationId xmlns:p14="http://schemas.microsoft.com/office/powerpoint/2010/main" val="1641391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
          <p:cNvSpPr>
            <a:spLocks noChangeArrowheads="1"/>
          </p:cNvSpPr>
          <p:nvPr>
            <p:custDataLst>
              <p:tags r:id="rId2"/>
            </p:custDataLst>
          </p:nvPr>
        </p:nvSpPr>
        <p:spPr bwMode="auto">
          <a:xfrm>
            <a:off x="642938" y="1285875"/>
            <a:ext cx="3000375" cy="4154488"/>
          </a:xfrm>
          <a:prstGeom prst="rect">
            <a:avLst/>
          </a:prstGeom>
          <a:noFill/>
          <a:ln w="9525">
            <a:noFill/>
            <a:miter lim="800000"/>
            <a:headEnd/>
            <a:tailEnd/>
          </a:ln>
        </p:spPr>
        <p:txBody>
          <a:bodyPr anchor="ctr">
            <a:spAutoFit/>
          </a:bodyPr>
          <a:lstStyle/>
          <a:p>
            <a:pPr eaLnBrk="0" hangingPunct="0"/>
            <a:r>
              <a:rPr lang="it-IT" sz="6600" b="1">
                <a:solidFill>
                  <a:prstClr val="black"/>
                </a:solidFill>
                <a:latin typeface="Tahoma" pitchFamily="34" charset="0"/>
                <a:ea typeface="Times New Roman" pitchFamily="18" charset="0"/>
                <a:cs typeface="Tahoma" pitchFamily="34" charset="0"/>
              </a:rPr>
              <a:t>si </a:t>
            </a:r>
          </a:p>
          <a:p>
            <a:pPr eaLnBrk="0" hangingPunct="0"/>
            <a:r>
              <a:rPr lang="it-IT" sz="6600" b="1">
                <a:solidFill>
                  <a:prstClr val="black"/>
                </a:solidFill>
                <a:latin typeface="Tahoma" pitchFamily="34" charset="0"/>
                <a:ea typeface="Times New Roman" pitchFamily="18" charset="0"/>
                <a:cs typeface="Tahoma" pitchFamily="34" charset="0"/>
              </a:rPr>
              <a:t>vede </a:t>
            </a:r>
          </a:p>
          <a:p>
            <a:pPr eaLnBrk="0" hangingPunct="0"/>
            <a:r>
              <a:rPr lang="it-IT" sz="6600" b="1">
                <a:solidFill>
                  <a:prstClr val="black"/>
                </a:solidFill>
                <a:latin typeface="Tahoma" pitchFamily="34" charset="0"/>
                <a:ea typeface="Times New Roman" pitchFamily="18" charset="0"/>
                <a:cs typeface="Tahoma" pitchFamily="34" charset="0"/>
              </a:rPr>
              <a:t>sul </a:t>
            </a:r>
          </a:p>
          <a:p>
            <a:pPr eaLnBrk="0" hangingPunct="0"/>
            <a:r>
              <a:rPr lang="it-IT" sz="6600" b="1">
                <a:solidFill>
                  <a:prstClr val="black"/>
                </a:solidFill>
                <a:latin typeface="Tahoma" pitchFamily="34" charset="0"/>
                <a:ea typeface="Times New Roman" pitchFamily="18" charset="0"/>
                <a:cs typeface="Tahoma" pitchFamily="34" charset="0"/>
              </a:rPr>
              <a:t>volto</a:t>
            </a:r>
            <a:r>
              <a:rPr lang="it-IT" sz="6600">
                <a:solidFill>
                  <a:prstClr val="black"/>
                </a:solidFill>
                <a:latin typeface="Calibri" pitchFamily="34" charset="0"/>
                <a:ea typeface="Calibri" pitchFamily="34" charset="0"/>
                <a:cs typeface="Times New Roman" pitchFamily="18" charset="0"/>
              </a:rPr>
              <a:t> </a:t>
            </a:r>
            <a:endParaRPr lang="it-IT" sz="6600">
              <a:solidFill>
                <a:prstClr val="black"/>
              </a:solidFill>
              <a:latin typeface="Calibri" pitchFamily="34" charset="0"/>
            </a:endParaRPr>
          </a:p>
        </p:txBody>
      </p:sp>
      <p:pic>
        <p:nvPicPr>
          <p:cNvPr id="8194" name="Picture 2" descr="C:\Users\Fede\Desktop\17953_309784396372_159046991372_4020924_5194744_n.jpg"/>
          <p:cNvPicPr>
            <a:picLocks noChangeAspect="1" noChangeArrowheads="1"/>
          </p:cNvPicPr>
          <p:nvPr>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4067944" y="-21153"/>
            <a:ext cx="5144120" cy="69284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811756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4">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custDataLst>
              <p:tags r:id="rId2"/>
            </p:custDataLst>
          </p:nvPr>
        </p:nvSpPr>
        <p:spPr>
          <a:xfrm>
            <a:off x="1000100" y="214290"/>
            <a:ext cx="7000924" cy="1569660"/>
          </a:xfrm>
          <a:prstGeom prst="rect">
            <a:avLst/>
          </a:prstGeom>
          <a:solidFill>
            <a:schemeClr val="accent6">
              <a:lumMod val="40000"/>
              <a:lumOff val="60000"/>
            </a:schemeClr>
          </a:solidFill>
          <a:effectLst>
            <a:softEdge rad="127000"/>
          </a:effectLst>
        </p:spPr>
        <p:txBody>
          <a:bodyPr>
            <a:spAutoFit/>
          </a:bodyPr>
          <a:lstStyle/>
          <a:p>
            <a:pPr eaLnBrk="0" hangingPunct="0">
              <a:defRPr/>
            </a:pPr>
            <a:r>
              <a:rPr lang="it-IT" sz="4800" b="1" dirty="0">
                <a:solidFill>
                  <a:prstClr val="black"/>
                </a:solidFill>
                <a:effectLst>
                  <a:outerShdw blurRad="38100" dist="38100" dir="2700000" algn="tl">
                    <a:srgbClr val="000000">
                      <a:alpha val="43137"/>
                    </a:srgbClr>
                  </a:outerShdw>
                </a:effectLst>
              </a:rPr>
              <a:t>Luce che sorgi nella notte, cantiamo a te, o Signore!</a:t>
            </a:r>
            <a:endParaRPr lang="it-IT" sz="4800" dirty="0">
              <a:solidFill>
                <a:prstClr val="black"/>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24117786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rot="5831504">
            <a:off x="1073151" y="-430213"/>
            <a:ext cx="4679950" cy="6289675"/>
          </a:xfrm>
          <a:prstGeom prst="rect">
            <a:avLst/>
          </a:prstGeom>
          <a:noFill/>
          <a:ln w="9525">
            <a:noFill/>
            <a:miter lim="800000"/>
            <a:headEnd/>
            <a:tailEnd/>
          </a:ln>
        </p:spPr>
      </p:pic>
      <p:sp>
        <p:nvSpPr>
          <p:cNvPr id="88067" name="Rettangolo 1"/>
          <p:cNvSpPr>
            <a:spLocks noChangeArrowheads="1"/>
          </p:cNvSpPr>
          <p:nvPr>
            <p:custDataLst>
              <p:tags r:id="rId3"/>
            </p:custDataLst>
          </p:nvPr>
        </p:nvSpPr>
        <p:spPr bwMode="auto">
          <a:xfrm>
            <a:off x="5611813" y="1785938"/>
            <a:ext cx="3532187" cy="4154487"/>
          </a:xfrm>
          <a:prstGeom prst="rect">
            <a:avLst/>
          </a:prstGeom>
          <a:noFill/>
          <a:ln w="9525">
            <a:noFill/>
            <a:miter lim="800000"/>
            <a:headEnd/>
            <a:tailEnd/>
          </a:ln>
        </p:spPr>
        <p:txBody>
          <a:bodyPr>
            <a:spAutoFit/>
          </a:bodyPr>
          <a:lstStyle/>
          <a:p>
            <a:pPr eaLnBrk="0" hangingPunct="0"/>
            <a:r>
              <a:rPr lang="it-IT" sz="6600" b="1">
                <a:solidFill>
                  <a:prstClr val="black"/>
                </a:solidFill>
                <a:latin typeface="Calibri" pitchFamily="34" charset="0"/>
              </a:rPr>
              <a:t> Ora </a:t>
            </a:r>
          </a:p>
          <a:p>
            <a:pPr eaLnBrk="0" hangingPunct="0"/>
            <a:r>
              <a:rPr lang="it-IT" sz="6600" b="1">
                <a:solidFill>
                  <a:prstClr val="black"/>
                </a:solidFill>
                <a:latin typeface="Calibri" pitchFamily="34" charset="0"/>
              </a:rPr>
              <a:t>  ti </a:t>
            </a:r>
          </a:p>
          <a:p>
            <a:pPr eaLnBrk="0" hangingPunct="0"/>
            <a:r>
              <a:rPr lang="it-IT" sz="6600" b="1">
                <a:solidFill>
                  <a:prstClr val="black"/>
                </a:solidFill>
                <a:latin typeface="Calibri" pitchFamily="34" charset="0"/>
              </a:rPr>
              <a:t>  stringo </a:t>
            </a:r>
          </a:p>
          <a:p>
            <a:pPr eaLnBrk="0" hangingPunct="0"/>
            <a:r>
              <a:rPr lang="it-IT" sz="6600" b="1">
                <a:solidFill>
                  <a:prstClr val="black"/>
                </a:solidFill>
                <a:latin typeface="Calibri" pitchFamily="34" charset="0"/>
              </a:rPr>
              <a:t>la mano </a:t>
            </a:r>
            <a:endParaRPr lang="it-IT" sz="6600">
              <a:solidFill>
                <a:prstClr val="black"/>
              </a:solidFill>
              <a:latin typeface="Calibri" pitchFamily="34" charset="0"/>
            </a:endParaRPr>
          </a:p>
        </p:txBody>
      </p:sp>
    </p:spTree>
    <p:custDataLst>
      <p:tags r:id="rId1"/>
    </p:custDataLst>
    <p:extLst>
      <p:ext uri="{BB962C8B-B14F-4D97-AF65-F5344CB8AC3E}">
        <p14:creationId xmlns:p14="http://schemas.microsoft.com/office/powerpoint/2010/main" val="15903834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Fede\Desktop\IMG_015.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72000" y="1592856"/>
            <a:ext cx="7200000" cy="3672289"/>
          </a:xfrm>
          <a:prstGeom prst="rect">
            <a:avLst/>
          </a:prstGeom>
          <a:noFill/>
          <a:extLst>
            <a:ext uri="{909E8E84-426E-40DD-AFC4-6F175D3DCCD1}">
              <a14:hiddenFill xmlns:a14="http://schemas.microsoft.com/office/drawing/2010/main">
                <a:solidFill>
                  <a:srgbClr val="FFFFFF"/>
                </a:solidFill>
              </a14:hiddenFill>
            </a:ext>
          </a:extLst>
        </p:spPr>
      </p:pic>
      <p:sp>
        <p:nvSpPr>
          <p:cNvPr id="89091" name="Rectangle 3"/>
          <p:cNvSpPr>
            <a:spLocks noChangeArrowheads="1"/>
          </p:cNvSpPr>
          <p:nvPr>
            <p:custDataLst>
              <p:tags r:id="rId2"/>
            </p:custDataLst>
          </p:nvPr>
        </p:nvSpPr>
        <p:spPr bwMode="auto">
          <a:xfrm>
            <a:off x="285750" y="357188"/>
            <a:ext cx="7624763" cy="1108075"/>
          </a:xfrm>
          <a:prstGeom prst="rect">
            <a:avLst/>
          </a:prstGeom>
          <a:noFill/>
          <a:ln w="9525">
            <a:noFill/>
            <a:miter lim="800000"/>
            <a:headEnd/>
            <a:tailEnd/>
          </a:ln>
        </p:spPr>
        <p:txBody>
          <a:bodyPr wrap="none" anchor="ctr">
            <a:spAutoFit/>
          </a:bodyPr>
          <a:lstStyle/>
          <a:p>
            <a:pPr eaLnBrk="0" hangingPunct="0"/>
            <a:r>
              <a:rPr lang="it-IT" sz="6600" b="1">
                <a:solidFill>
                  <a:prstClr val="black"/>
                </a:solidFill>
                <a:latin typeface="Tahoma" pitchFamily="34" charset="0"/>
                <a:ea typeface="Times New Roman" pitchFamily="18" charset="0"/>
                <a:cs typeface="Tahoma" pitchFamily="34" charset="0"/>
              </a:rPr>
              <a:t>non sono più solo</a:t>
            </a:r>
            <a:endParaRPr lang="it-IT" sz="6600">
              <a:solidFill>
                <a:prstClr val="black"/>
              </a:solidFill>
              <a:latin typeface="Calibri" pitchFamily="34" charset="0"/>
              <a:ea typeface="Times New Roman" pitchFamily="18" charset="0"/>
              <a:cs typeface="Tahoma" pitchFamily="34" charset="0"/>
            </a:endParaRPr>
          </a:p>
        </p:txBody>
      </p:sp>
      <p:sp>
        <p:nvSpPr>
          <p:cNvPr id="89092" name="Rectangle 4"/>
          <p:cNvSpPr>
            <a:spLocks noChangeArrowheads="1"/>
          </p:cNvSpPr>
          <p:nvPr>
            <p:custDataLst>
              <p:tags r:id="rId3"/>
            </p:custDataLst>
          </p:nvPr>
        </p:nvSpPr>
        <p:spPr bwMode="auto">
          <a:xfrm>
            <a:off x="733425" y="4929188"/>
            <a:ext cx="8299450" cy="1108075"/>
          </a:xfrm>
          <a:prstGeom prst="rect">
            <a:avLst/>
          </a:prstGeom>
          <a:noFill/>
          <a:ln w="9525">
            <a:noFill/>
            <a:miter lim="800000"/>
            <a:headEnd/>
            <a:tailEnd/>
          </a:ln>
        </p:spPr>
        <p:txBody>
          <a:bodyPr wrap="none" anchor="ctr">
            <a:spAutoFit/>
          </a:bodyPr>
          <a:lstStyle/>
          <a:p>
            <a:pPr eaLnBrk="0" hangingPunct="0"/>
            <a:r>
              <a:rPr lang="it-IT" sz="6600" b="1">
                <a:solidFill>
                  <a:prstClr val="black"/>
                </a:solidFill>
                <a:latin typeface="Tahoma" pitchFamily="34" charset="0"/>
                <a:ea typeface="Times New Roman" pitchFamily="18" charset="0"/>
                <a:cs typeface="Tahoma" pitchFamily="34" charset="0"/>
              </a:rPr>
              <a:t>non sei più lontano</a:t>
            </a:r>
            <a:endParaRPr lang="it-IT" sz="6600">
              <a:solidFill>
                <a:prstClr val="black"/>
              </a:solidFill>
              <a:latin typeface="Calibri" pitchFamily="34" charset="0"/>
              <a:ea typeface="Times New Roman" pitchFamily="18" charset="0"/>
              <a:cs typeface="Tahoma" pitchFamily="34" charset="0"/>
            </a:endParaRPr>
          </a:p>
        </p:txBody>
      </p:sp>
    </p:spTree>
    <p:custDataLst>
      <p:tags r:id="rId1"/>
    </p:custDataLst>
    <p:extLst>
      <p:ext uri="{BB962C8B-B14F-4D97-AF65-F5344CB8AC3E}">
        <p14:creationId xmlns:p14="http://schemas.microsoft.com/office/powerpoint/2010/main" val="37200262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Fede\Desktop\AmicoGesu.jp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1404196" y="1916833"/>
            <a:ext cx="6335608" cy="4941168"/>
          </a:xfrm>
          <a:prstGeom prst="rect">
            <a:avLst/>
          </a:prstGeom>
          <a:noFill/>
          <a:extLst>
            <a:ext uri="{909E8E84-426E-40DD-AFC4-6F175D3DCCD1}">
              <a14:hiddenFill xmlns:a14="http://schemas.microsoft.com/office/drawing/2010/main">
                <a:solidFill>
                  <a:srgbClr val="FFFFFF"/>
                </a:solidFill>
              </a14:hiddenFill>
            </a:ext>
          </a:extLst>
        </p:spPr>
      </p:pic>
      <p:sp>
        <p:nvSpPr>
          <p:cNvPr id="90116" name="Rettangolo 3"/>
          <p:cNvSpPr>
            <a:spLocks noChangeArrowheads="1"/>
          </p:cNvSpPr>
          <p:nvPr>
            <p:custDataLst>
              <p:tags r:id="rId2"/>
            </p:custDataLst>
          </p:nvPr>
        </p:nvSpPr>
        <p:spPr bwMode="auto">
          <a:xfrm>
            <a:off x="141561" y="-27384"/>
            <a:ext cx="8860878" cy="2123658"/>
          </a:xfrm>
          <a:prstGeom prst="rect">
            <a:avLst/>
          </a:prstGeom>
          <a:solidFill>
            <a:srgbClr val="FFFFFF">
              <a:alpha val="69803"/>
            </a:srgbClr>
          </a:solidFill>
          <a:ln w="9525">
            <a:noFill/>
            <a:miter lim="800000"/>
            <a:headEnd/>
            <a:tailEnd/>
          </a:ln>
        </p:spPr>
        <p:txBody>
          <a:bodyPr wrap="square">
            <a:spAutoFit/>
          </a:bodyPr>
          <a:lstStyle/>
          <a:p>
            <a:pPr algn="ctr" eaLnBrk="0" hangingPunct="0"/>
            <a:r>
              <a:rPr lang="it-IT" sz="6600" dirty="0">
                <a:solidFill>
                  <a:srgbClr val="000000"/>
                </a:solidFill>
                <a:latin typeface="Tahoma" pitchFamily="34" charset="0"/>
                <a:ea typeface="Times New Roman" pitchFamily="18" charset="0"/>
                <a:cs typeface="Tahoma" pitchFamily="34" charset="0"/>
              </a:rPr>
              <a:t>Questa </a:t>
            </a:r>
            <a:r>
              <a:rPr lang="it-IT" sz="6600" dirty="0" smtClean="0">
                <a:solidFill>
                  <a:srgbClr val="000000"/>
                </a:solidFill>
                <a:latin typeface="Tahoma" pitchFamily="34" charset="0"/>
                <a:ea typeface="Times New Roman" pitchFamily="18" charset="0"/>
                <a:cs typeface="Tahoma" pitchFamily="34" charset="0"/>
              </a:rPr>
              <a:t>amicizia</a:t>
            </a:r>
          </a:p>
          <a:p>
            <a:pPr algn="ctr" eaLnBrk="0" hangingPunct="0"/>
            <a:r>
              <a:rPr lang="it-IT" sz="6600" dirty="0">
                <a:solidFill>
                  <a:srgbClr val="000000"/>
                </a:solidFill>
                <a:latin typeface="Tahoma" pitchFamily="34" charset="0"/>
                <a:ea typeface="Times New Roman" pitchFamily="18" charset="0"/>
                <a:cs typeface="Tahoma" pitchFamily="34" charset="0"/>
              </a:rPr>
              <a:t>attorno al Signore </a:t>
            </a:r>
            <a:r>
              <a:rPr lang="it-IT" sz="6600" dirty="0" smtClean="0">
                <a:solidFill>
                  <a:srgbClr val="000000"/>
                </a:solidFill>
                <a:latin typeface="Tahoma" pitchFamily="34" charset="0"/>
                <a:ea typeface="Times New Roman" pitchFamily="18" charset="0"/>
                <a:cs typeface="Tahoma" pitchFamily="34" charset="0"/>
              </a:rPr>
              <a:t> </a:t>
            </a:r>
            <a:endParaRPr lang="it-IT" dirty="0">
              <a:solidFill>
                <a:prstClr val="black"/>
              </a:solidFill>
              <a:latin typeface="Calibri" pitchFamily="34" charset="0"/>
              <a:ea typeface="Times New Roman" pitchFamily="18" charset="0"/>
              <a:cs typeface="Tahoma" pitchFamily="34" charset="0"/>
            </a:endParaRPr>
          </a:p>
        </p:txBody>
      </p:sp>
    </p:spTree>
    <p:custDataLst>
      <p:tags r:id="rId1"/>
    </p:custDataLst>
    <p:extLst>
      <p:ext uri="{BB962C8B-B14F-4D97-AF65-F5344CB8AC3E}">
        <p14:creationId xmlns:p14="http://schemas.microsoft.com/office/powerpoint/2010/main" val="9461007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Fede\Desktop\Gesu.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1597" y="332656"/>
            <a:ext cx="6588224" cy="6874161"/>
          </a:xfrm>
          <a:prstGeom prst="rect">
            <a:avLst/>
          </a:prstGeom>
          <a:noFill/>
          <a:extLst>
            <a:ext uri="{909E8E84-426E-40DD-AFC4-6F175D3DCCD1}">
              <a14:hiddenFill xmlns:a14="http://schemas.microsoft.com/office/drawing/2010/main">
                <a:solidFill>
                  <a:srgbClr val="FFFFFF"/>
                </a:solidFill>
              </a14:hiddenFill>
            </a:ext>
          </a:extLst>
        </p:spPr>
      </p:pic>
      <p:sp>
        <p:nvSpPr>
          <p:cNvPr id="95235" name="Rettangolo 2"/>
          <p:cNvSpPr>
            <a:spLocks noChangeArrowheads="1"/>
          </p:cNvSpPr>
          <p:nvPr>
            <p:custDataLst>
              <p:tags r:id="rId2"/>
            </p:custDataLst>
          </p:nvPr>
        </p:nvSpPr>
        <p:spPr bwMode="auto">
          <a:xfrm>
            <a:off x="5598156" y="1071546"/>
            <a:ext cx="3580619" cy="2123658"/>
          </a:xfrm>
          <a:prstGeom prst="rect">
            <a:avLst/>
          </a:prstGeom>
          <a:solidFill>
            <a:srgbClr val="FFFFFF">
              <a:alpha val="69804"/>
            </a:srgbClr>
          </a:solidFill>
          <a:effectLst>
            <a:softEdge rad="63500"/>
          </a:effectLst>
        </p:spPr>
        <p:txBody>
          <a:bodyPr wrap="square">
            <a:spAutoFit/>
          </a:bodyPr>
          <a:lstStyle/>
          <a:p>
            <a:pPr algn="ctr" eaLnBrk="0" hangingPunct="0">
              <a:defRPr/>
            </a:pPr>
            <a:r>
              <a:rPr lang="it-IT" sz="6600" dirty="0">
                <a:solidFill>
                  <a:srgbClr val="000000"/>
                </a:solidFill>
                <a:latin typeface="Tahoma" pitchFamily="34" charset="0"/>
                <a:ea typeface="Times New Roman" pitchFamily="18" charset="0"/>
                <a:cs typeface="Tahoma" pitchFamily="34" charset="0"/>
              </a:rPr>
              <a:t>non può finire.</a:t>
            </a:r>
          </a:p>
        </p:txBody>
      </p:sp>
      <p:sp>
        <p:nvSpPr>
          <p:cNvPr id="5" name="Rettangolo 4"/>
          <p:cNvSpPr/>
          <p:nvPr>
            <p:custDataLst>
              <p:tags r:id="rId3"/>
            </p:custDataLst>
          </p:nvPr>
        </p:nvSpPr>
        <p:spPr>
          <a:xfrm>
            <a:off x="3047519" y="-36450"/>
            <a:ext cx="6113212" cy="1107996"/>
          </a:xfrm>
          <a:prstGeom prst="rect">
            <a:avLst/>
          </a:prstGeom>
          <a:noFill/>
          <a:effectLst>
            <a:softEdge rad="63500"/>
          </a:effectLst>
        </p:spPr>
        <p:txBody>
          <a:bodyPr wrap="none">
            <a:spAutoFit/>
          </a:bodyPr>
          <a:lstStyle/>
          <a:p>
            <a:pPr algn="r" eaLnBrk="0" hangingPunct="0">
              <a:defRPr/>
            </a:pPr>
            <a:r>
              <a:rPr lang="it-IT" sz="6600" dirty="0">
                <a:solidFill>
                  <a:srgbClr val="000000"/>
                </a:solidFill>
                <a:latin typeface="Tahoma" pitchFamily="34" charset="0"/>
                <a:ea typeface="Times New Roman" pitchFamily="18" charset="0"/>
                <a:cs typeface="Tahoma" pitchFamily="34" charset="0"/>
              </a:rPr>
              <a:t>è</a:t>
            </a:r>
            <a:r>
              <a:rPr lang="it-IT" sz="6600" dirty="0">
                <a:solidFill>
                  <a:srgbClr val="000000"/>
                </a:solidFill>
                <a:latin typeface="Calibri" pitchFamily="34" charset="0"/>
                <a:ea typeface="Times New Roman" pitchFamily="18" charset="0"/>
                <a:cs typeface="Tahoma" pitchFamily="34" charset="0"/>
              </a:rPr>
              <a:t> </a:t>
            </a:r>
            <a:r>
              <a:rPr lang="it-IT" sz="6600" dirty="0">
                <a:solidFill>
                  <a:srgbClr val="000000"/>
                </a:solidFill>
                <a:latin typeface="Tahoma" pitchFamily="34" charset="0"/>
                <a:ea typeface="Times New Roman" pitchFamily="18" charset="0"/>
                <a:cs typeface="Tahoma" pitchFamily="34" charset="0"/>
              </a:rPr>
              <a:t>troppo </a:t>
            </a:r>
            <a:r>
              <a:rPr lang="it-IT" sz="6600" dirty="0" smtClean="0">
                <a:solidFill>
                  <a:srgbClr val="000000"/>
                </a:solidFill>
                <a:latin typeface="Tahoma" pitchFamily="34" charset="0"/>
                <a:ea typeface="Times New Roman" pitchFamily="18" charset="0"/>
                <a:cs typeface="Tahoma" pitchFamily="34" charset="0"/>
              </a:rPr>
              <a:t>grande</a:t>
            </a:r>
            <a:endParaRPr lang="it-IT" sz="6600" dirty="0">
              <a:solidFill>
                <a:srgbClr val="000000"/>
              </a:solidFill>
              <a:latin typeface="Tahoma" pitchFamily="34" charset="0"/>
              <a:ea typeface="Times New Roman" pitchFamily="18" charset="0"/>
              <a:cs typeface="Tahoma" pitchFamily="34" charset="0"/>
            </a:endParaRPr>
          </a:p>
        </p:txBody>
      </p:sp>
    </p:spTree>
    <p:custDataLst>
      <p:tags r:id="rId1"/>
    </p:custDataLst>
    <p:extLst>
      <p:ext uri="{BB962C8B-B14F-4D97-AF65-F5344CB8AC3E}">
        <p14:creationId xmlns:p14="http://schemas.microsoft.com/office/powerpoint/2010/main" val="2647781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6357938" cy="6888163"/>
          </a:xfrm>
          <a:prstGeom prst="rect">
            <a:avLst/>
          </a:prstGeom>
          <a:noFill/>
          <a:ln w="9525">
            <a:noFill/>
            <a:miter lim="800000"/>
            <a:headEnd/>
            <a:tailEnd/>
          </a:ln>
        </p:spPr>
      </p:pic>
      <p:sp>
        <p:nvSpPr>
          <p:cNvPr id="92163" name="Rettangolo 1"/>
          <p:cNvSpPr>
            <a:spLocks noChangeArrowheads="1"/>
          </p:cNvSpPr>
          <p:nvPr>
            <p:custDataLst>
              <p:tags r:id="rId3"/>
            </p:custDataLst>
          </p:nvPr>
        </p:nvSpPr>
        <p:spPr bwMode="auto">
          <a:xfrm>
            <a:off x="5543550" y="1143000"/>
            <a:ext cx="3721100" cy="4154488"/>
          </a:xfrm>
          <a:prstGeom prst="rect">
            <a:avLst/>
          </a:prstGeom>
          <a:noFill/>
          <a:ln w="9525">
            <a:noFill/>
            <a:miter lim="800000"/>
            <a:headEnd/>
            <a:tailEnd/>
          </a:ln>
        </p:spPr>
        <p:txBody>
          <a:bodyPr wrap="none">
            <a:spAutoFit/>
          </a:bodyPr>
          <a:lstStyle/>
          <a:p>
            <a:pPr eaLnBrk="0" hangingPunct="0"/>
            <a:r>
              <a:rPr lang="it-IT" sz="6600" b="1">
                <a:solidFill>
                  <a:prstClr val="black"/>
                </a:solidFill>
                <a:latin typeface="Tahoma" pitchFamily="34" charset="0"/>
                <a:cs typeface="Times New Roman" pitchFamily="18" charset="0"/>
              </a:rPr>
              <a:t>    La </a:t>
            </a:r>
          </a:p>
          <a:p>
            <a:pPr eaLnBrk="0" hangingPunct="0"/>
            <a:r>
              <a:rPr lang="it-IT" sz="6600" b="1">
                <a:solidFill>
                  <a:prstClr val="black"/>
                </a:solidFill>
                <a:latin typeface="Tahoma" pitchFamily="34" charset="0"/>
                <a:cs typeface="Times New Roman" pitchFamily="18" charset="0"/>
              </a:rPr>
              <a:t>    pace </a:t>
            </a:r>
          </a:p>
          <a:p>
            <a:pPr eaLnBrk="0" hangingPunct="0"/>
            <a:r>
              <a:rPr lang="it-IT" sz="6600" b="1">
                <a:solidFill>
                  <a:prstClr val="black"/>
                </a:solidFill>
                <a:latin typeface="Tahoma" pitchFamily="34" charset="0"/>
                <a:cs typeface="Times New Roman" pitchFamily="18" charset="0"/>
              </a:rPr>
              <a:t>    viene </a:t>
            </a:r>
          </a:p>
          <a:p>
            <a:pPr eaLnBrk="0" hangingPunct="0"/>
            <a:r>
              <a:rPr lang="it-IT" sz="6600" b="1">
                <a:solidFill>
                  <a:prstClr val="black"/>
                </a:solidFill>
                <a:latin typeface="Tahoma" pitchFamily="34" charset="0"/>
                <a:cs typeface="Times New Roman" pitchFamily="18" charset="0"/>
              </a:rPr>
              <a:t>dall'alto</a:t>
            </a:r>
            <a:endParaRPr lang="it-IT" sz="6600">
              <a:solidFill>
                <a:prstClr val="black"/>
              </a:solidFill>
              <a:latin typeface="Calibri" pitchFamily="34" charset="0"/>
            </a:endParaRPr>
          </a:p>
        </p:txBody>
      </p:sp>
    </p:spTree>
    <p:custDataLst>
      <p:tags r:id="rId1"/>
    </p:custDataLst>
    <p:extLst>
      <p:ext uri="{BB962C8B-B14F-4D97-AF65-F5344CB8AC3E}">
        <p14:creationId xmlns:p14="http://schemas.microsoft.com/office/powerpoint/2010/main" val="2677663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trombosi.org/cuore2004b.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6000750" cy="6858000"/>
          </a:xfrm>
          <a:prstGeom prst="rect">
            <a:avLst/>
          </a:prstGeom>
          <a:noFill/>
          <a:ln w="9525">
            <a:noFill/>
            <a:miter lim="800000"/>
            <a:headEnd/>
            <a:tailEnd/>
          </a:ln>
        </p:spPr>
      </p:pic>
      <p:sp>
        <p:nvSpPr>
          <p:cNvPr id="93187" name="Rettangolo 1"/>
          <p:cNvSpPr>
            <a:spLocks noChangeArrowheads="1"/>
          </p:cNvSpPr>
          <p:nvPr>
            <p:custDataLst>
              <p:tags r:id="rId3"/>
            </p:custDataLst>
          </p:nvPr>
        </p:nvSpPr>
        <p:spPr bwMode="auto">
          <a:xfrm>
            <a:off x="6357938" y="142875"/>
            <a:ext cx="2962275" cy="3140075"/>
          </a:xfrm>
          <a:prstGeom prst="rect">
            <a:avLst/>
          </a:prstGeom>
          <a:noFill/>
          <a:ln w="9525">
            <a:noFill/>
            <a:miter lim="800000"/>
            <a:headEnd/>
            <a:tailEnd/>
          </a:ln>
        </p:spPr>
        <p:txBody>
          <a:bodyPr wrap="none">
            <a:spAutoFit/>
          </a:bodyPr>
          <a:lstStyle/>
          <a:p>
            <a:pPr eaLnBrk="0" hangingPunct="0"/>
            <a:r>
              <a:rPr lang="it-IT" sz="6600" b="1">
                <a:solidFill>
                  <a:prstClr val="black"/>
                </a:solidFill>
                <a:latin typeface="Calibri" pitchFamily="34" charset="0"/>
              </a:rPr>
              <a:t>entra </a:t>
            </a:r>
          </a:p>
          <a:p>
            <a:pPr eaLnBrk="0" hangingPunct="0"/>
            <a:r>
              <a:rPr lang="it-IT" sz="6600" b="1">
                <a:solidFill>
                  <a:prstClr val="black"/>
                </a:solidFill>
                <a:latin typeface="Calibri" pitchFamily="34" charset="0"/>
              </a:rPr>
              <a:t>nel </a:t>
            </a:r>
          </a:p>
          <a:p>
            <a:pPr eaLnBrk="0" hangingPunct="0"/>
            <a:r>
              <a:rPr lang="it-IT" sz="6600" b="1">
                <a:solidFill>
                  <a:prstClr val="black"/>
                </a:solidFill>
                <a:latin typeface="Calibri" pitchFamily="34" charset="0"/>
              </a:rPr>
              <a:t>cuore, </a:t>
            </a:r>
            <a:endParaRPr lang="it-IT" sz="6600">
              <a:solidFill>
                <a:prstClr val="black"/>
              </a:solidFill>
              <a:latin typeface="Calibri" pitchFamily="34" charset="0"/>
            </a:endParaRPr>
          </a:p>
        </p:txBody>
      </p:sp>
    </p:spTree>
    <p:custDataLst>
      <p:tags r:id="rId1"/>
    </p:custDataLst>
    <p:extLst>
      <p:ext uri="{BB962C8B-B14F-4D97-AF65-F5344CB8AC3E}">
        <p14:creationId xmlns:p14="http://schemas.microsoft.com/office/powerpoint/2010/main" val="65232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Fede\Desktop\bimbi20bianco20e20nero20pace3r.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Rectangle 1"/>
          <p:cNvSpPr>
            <a:spLocks noChangeArrowheads="1"/>
          </p:cNvSpPr>
          <p:nvPr>
            <p:custDataLst>
              <p:tags r:id="rId3"/>
            </p:custDataLst>
          </p:nvPr>
        </p:nvSpPr>
        <p:spPr bwMode="auto">
          <a:xfrm>
            <a:off x="0" y="5777388"/>
            <a:ext cx="9144000" cy="1107996"/>
          </a:xfrm>
          <a:prstGeom prst="rect">
            <a:avLst/>
          </a:prstGeom>
          <a:solidFill>
            <a:schemeClr val="bg1"/>
          </a:solidFill>
          <a:ln w="9525">
            <a:noFill/>
            <a:miter lim="800000"/>
            <a:headEnd/>
            <a:tailEnd/>
          </a:ln>
        </p:spPr>
        <p:txBody>
          <a:bodyPr wrap="square" anchor="ctr">
            <a:spAutoFit/>
          </a:bodyPr>
          <a:lstStyle/>
          <a:p>
            <a:pPr algn="ctr" eaLnBrk="0" hangingPunct="0"/>
            <a:r>
              <a:rPr lang="it-IT" sz="6600" b="1" dirty="0">
                <a:solidFill>
                  <a:prstClr val="black"/>
                </a:solidFill>
                <a:latin typeface="Tahoma" pitchFamily="34" charset="0"/>
                <a:ea typeface="Times New Roman" pitchFamily="18" charset="0"/>
                <a:cs typeface="Tahoma" pitchFamily="34" charset="0"/>
              </a:rPr>
              <a:t>si vede sul volto</a:t>
            </a:r>
            <a:r>
              <a:rPr lang="it-IT" sz="6600" dirty="0">
                <a:solidFill>
                  <a:prstClr val="black"/>
                </a:solidFill>
                <a:latin typeface="Calibri" pitchFamily="34" charset="0"/>
                <a:ea typeface="Calibri" pitchFamily="34" charset="0"/>
                <a:cs typeface="Times New Roman" pitchFamily="18" charset="0"/>
              </a:rPr>
              <a:t> </a:t>
            </a:r>
            <a:endParaRPr lang="it-IT" sz="6600" dirty="0">
              <a:solidFill>
                <a:prstClr val="black"/>
              </a:solidFill>
              <a:latin typeface="Calibri" pitchFamily="34" charset="0"/>
            </a:endParaRPr>
          </a:p>
        </p:txBody>
      </p:sp>
    </p:spTree>
    <p:custDataLst>
      <p:tags r:id="rId1"/>
    </p:custDataLst>
    <p:extLst>
      <p:ext uri="{BB962C8B-B14F-4D97-AF65-F5344CB8AC3E}">
        <p14:creationId xmlns:p14="http://schemas.microsoft.com/office/powerpoint/2010/main" val="33795190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rot="5831504">
            <a:off x="1073151" y="-430213"/>
            <a:ext cx="4679950" cy="6289675"/>
          </a:xfrm>
          <a:prstGeom prst="rect">
            <a:avLst/>
          </a:prstGeom>
          <a:noFill/>
          <a:ln w="9525">
            <a:noFill/>
            <a:miter lim="800000"/>
            <a:headEnd/>
            <a:tailEnd/>
          </a:ln>
        </p:spPr>
      </p:pic>
      <p:sp>
        <p:nvSpPr>
          <p:cNvPr id="95235" name="Rettangolo 1"/>
          <p:cNvSpPr>
            <a:spLocks noChangeArrowheads="1"/>
          </p:cNvSpPr>
          <p:nvPr>
            <p:custDataLst>
              <p:tags r:id="rId3"/>
            </p:custDataLst>
          </p:nvPr>
        </p:nvSpPr>
        <p:spPr bwMode="auto">
          <a:xfrm>
            <a:off x="5611813" y="1785938"/>
            <a:ext cx="3532187" cy="4154487"/>
          </a:xfrm>
          <a:prstGeom prst="rect">
            <a:avLst/>
          </a:prstGeom>
          <a:noFill/>
          <a:ln w="9525">
            <a:noFill/>
            <a:miter lim="800000"/>
            <a:headEnd/>
            <a:tailEnd/>
          </a:ln>
        </p:spPr>
        <p:txBody>
          <a:bodyPr>
            <a:spAutoFit/>
          </a:bodyPr>
          <a:lstStyle/>
          <a:p>
            <a:pPr eaLnBrk="0" hangingPunct="0"/>
            <a:r>
              <a:rPr lang="it-IT" sz="6600" b="1">
                <a:solidFill>
                  <a:prstClr val="black"/>
                </a:solidFill>
                <a:latin typeface="Calibri" pitchFamily="34" charset="0"/>
              </a:rPr>
              <a:t> Ora </a:t>
            </a:r>
          </a:p>
          <a:p>
            <a:pPr eaLnBrk="0" hangingPunct="0"/>
            <a:r>
              <a:rPr lang="it-IT" sz="6600" b="1">
                <a:solidFill>
                  <a:prstClr val="black"/>
                </a:solidFill>
                <a:latin typeface="Calibri" pitchFamily="34" charset="0"/>
              </a:rPr>
              <a:t>  ti </a:t>
            </a:r>
          </a:p>
          <a:p>
            <a:pPr eaLnBrk="0" hangingPunct="0"/>
            <a:r>
              <a:rPr lang="it-IT" sz="6600" b="1">
                <a:solidFill>
                  <a:prstClr val="black"/>
                </a:solidFill>
                <a:latin typeface="Calibri" pitchFamily="34" charset="0"/>
              </a:rPr>
              <a:t>  stringo </a:t>
            </a:r>
          </a:p>
          <a:p>
            <a:pPr eaLnBrk="0" hangingPunct="0"/>
            <a:r>
              <a:rPr lang="it-IT" sz="6600" b="1">
                <a:solidFill>
                  <a:prstClr val="black"/>
                </a:solidFill>
                <a:latin typeface="Calibri" pitchFamily="34" charset="0"/>
              </a:rPr>
              <a:t>la mano </a:t>
            </a:r>
            <a:endParaRPr lang="it-IT" sz="6600">
              <a:solidFill>
                <a:prstClr val="black"/>
              </a:solidFill>
              <a:latin typeface="Calibri" pitchFamily="34" charset="0"/>
            </a:endParaRPr>
          </a:p>
        </p:txBody>
      </p:sp>
    </p:spTree>
    <p:custDataLst>
      <p:tags r:id="rId1"/>
    </p:custDataLst>
    <p:extLst>
      <p:ext uri="{BB962C8B-B14F-4D97-AF65-F5344CB8AC3E}">
        <p14:creationId xmlns:p14="http://schemas.microsoft.com/office/powerpoint/2010/main" val="831688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Fede\Desktop\IMG_015.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72000" y="1592856"/>
            <a:ext cx="7200000" cy="3672289"/>
          </a:xfrm>
          <a:prstGeom prst="rect">
            <a:avLst/>
          </a:prstGeom>
          <a:noFill/>
          <a:extLst>
            <a:ext uri="{909E8E84-426E-40DD-AFC4-6F175D3DCCD1}">
              <a14:hiddenFill xmlns:a14="http://schemas.microsoft.com/office/drawing/2010/main">
                <a:solidFill>
                  <a:srgbClr val="FFFFFF"/>
                </a:solidFill>
              </a14:hiddenFill>
            </a:ext>
          </a:extLst>
        </p:spPr>
      </p:pic>
      <p:sp>
        <p:nvSpPr>
          <p:cNvPr id="96259" name="Rectangle 3"/>
          <p:cNvSpPr>
            <a:spLocks noChangeArrowheads="1"/>
          </p:cNvSpPr>
          <p:nvPr>
            <p:custDataLst>
              <p:tags r:id="rId2"/>
            </p:custDataLst>
          </p:nvPr>
        </p:nvSpPr>
        <p:spPr bwMode="auto">
          <a:xfrm>
            <a:off x="759619" y="357188"/>
            <a:ext cx="7624763" cy="1108075"/>
          </a:xfrm>
          <a:prstGeom prst="rect">
            <a:avLst/>
          </a:prstGeom>
          <a:noFill/>
          <a:ln w="9525">
            <a:noFill/>
            <a:miter lim="800000"/>
            <a:headEnd/>
            <a:tailEnd/>
          </a:ln>
        </p:spPr>
        <p:txBody>
          <a:bodyPr wrap="none" anchor="ctr">
            <a:spAutoFit/>
          </a:bodyPr>
          <a:lstStyle/>
          <a:p>
            <a:pPr algn="ctr" eaLnBrk="0" hangingPunct="0"/>
            <a:r>
              <a:rPr lang="it-IT" sz="6600" b="1" dirty="0">
                <a:solidFill>
                  <a:prstClr val="black"/>
                </a:solidFill>
                <a:latin typeface="Tahoma" pitchFamily="34" charset="0"/>
                <a:ea typeface="Times New Roman" pitchFamily="18" charset="0"/>
                <a:cs typeface="Tahoma" pitchFamily="34" charset="0"/>
              </a:rPr>
              <a:t>non sono più solo</a:t>
            </a:r>
            <a:endParaRPr lang="it-IT" sz="6600" dirty="0">
              <a:solidFill>
                <a:prstClr val="black"/>
              </a:solidFill>
              <a:latin typeface="Calibri" pitchFamily="34" charset="0"/>
              <a:ea typeface="Times New Roman" pitchFamily="18" charset="0"/>
              <a:cs typeface="Tahoma" pitchFamily="34" charset="0"/>
            </a:endParaRPr>
          </a:p>
        </p:txBody>
      </p:sp>
      <p:sp>
        <p:nvSpPr>
          <p:cNvPr id="96260" name="Rectangle 4"/>
          <p:cNvSpPr>
            <a:spLocks noChangeArrowheads="1"/>
          </p:cNvSpPr>
          <p:nvPr>
            <p:custDataLst>
              <p:tags r:id="rId3"/>
            </p:custDataLst>
          </p:nvPr>
        </p:nvSpPr>
        <p:spPr bwMode="auto">
          <a:xfrm>
            <a:off x="422275" y="4929188"/>
            <a:ext cx="8299450" cy="1108075"/>
          </a:xfrm>
          <a:prstGeom prst="rect">
            <a:avLst/>
          </a:prstGeom>
          <a:noFill/>
          <a:ln w="9525">
            <a:noFill/>
            <a:miter lim="800000"/>
            <a:headEnd/>
            <a:tailEnd/>
          </a:ln>
        </p:spPr>
        <p:txBody>
          <a:bodyPr wrap="none" anchor="ctr">
            <a:spAutoFit/>
          </a:bodyPr>
          <a:lstStyle/>
          <a:p>
            <a:pPr algn="ctr" eaLnBrk="0" hangingPunct="0"/>
            <a:r>
              <a:rPr lang="it-IT" sz="6600" b="1" dirty="0">
                <a:solidFill>
                  <a:prstClr val="black"/>
                </a:solidFill>
                <a:latin typeface="Tahoma" pitchFamily="34" charset="0"/>
                <a:ea typeface="Times New Roman" pitchFamily="18" charset="0"/>
                <a:cs typeface="Tahoma" pitchFamily="34" charset="0"/>
              </a:rPr>
              <a:t>non sei più lontano</a:t>
            </a:r>
            <a:endParaRPr lang="it-IT" sz="6600" dirty="0">
              <a:solidFill>
                <a:prstClr val="black"/>
              </a:solidFill>
              <a:latin typeface="Calibri" pitchFamily="34" charset="0"/>
              <a:ea typeface="Times New Roman" pitchFamily="18" charset="0"/>
              <a:cs typeface="Tahoma" pitchFamily="34" charset="0"/>
            </a:endParaRPr>
          </a:p>
        </p:txBody>
      </p:sp>
    </p:spTree>
    <p:custDataLst>
      <p:tags r:id="rId1"/>
    </p:custDataLst>
    <p:extLst>
      <p:ext uri="{BB962C8B-B14F-4D97-AF65-F5344CB8AC3E}">
        <p14:creationId xmlns:p14="http://schemas.microsoft.com/office/powerpoint/2010/main" val="13152857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Scale>
                                      <p:cBhvr>
                                        <p:cTn id="7" dur="1000" decel="50000" fill="hold">
                                          <p:stCondLst>
                                            <p:cond delay="0"/>
                                          </p:stCondLst>
                                        </p:cTn>
                                        <p:tgtEl>
                                          <p:spTgt spid="409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098"/>
                                        </p:tgtEl>
                                        <p:attrNameLst>
                                          <p:attrName>ppt_x</p:attrName>
                                          <p:attrName>ppt_y</p:attrName>
                                        </p:attrNameLst>
                                      </p:cBhvr>
                                    </p:animMotion>
                                    <p:animEffect transition="in" filter="fade">
                                      <p:cBhvr>
                                        <p:cTn id="9"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1143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custDataLst>
              <p:tags r:id="rId2"/>
            </p:custDataLst>
          </p:nvPr>
        </p:nvSpPr>
        <p:spPr>
          <a:xfrm>
            <a:off x="428596" y="4143380"/>
            <a:ext cx="8215370" cy="1569660"/>
          </a:xfrm>
          <a:prstGeom prst="rect">
            <a:avLst/>
          </a:prstGeom>
          <a:solidFill>
            <a:schemeClr val="tx2">
              <a:lumMod val="20000"/>
              <a:lumOff val="80000"/>
            </a:schemeClr>
          </a:solidFill>
          <a:effectLst>
            <a:softEdge rad="63500"/>
          </a:effectLst>
        </p:spPr>
        <p:txBody>
          <a:bodyPr>
            <a:spAutoFit/>
          </a:bodyPr>
          <a:lstStyle/>
          <a:p>
            <a:pPr algn="ctr" eaLnBrk="0" hangingPunct="0">
              <a:defRPr/>
            </a:pPr>
            <a:r>
              <a:rPr lang="it-IT" sz="4800" b="1" dirty="0">
                <a:solidFill>
                  <a:srgbClr val="FF0000"/>
                </a:solidFill>
                <a:effectLst>
                  <a:outerShdw blurRad="38100" dist="38100" dir="2700000" algn="tl">
                    <a:srgbClr val="000000">
                      <a:alpha val="43137"/>
                    </a:srgbClr>
                  </a:outerShdw>
                </a:effectLst>
              </a:rPr>
              <a:t>Stella che splendi nel mattino di un nuovo giorno</a:t>
            </a:r>
            <a:endParaRPr lang="it-IT" sz="4800" dirty="0">
              <a:solidFill>
                <a:srgbClr val="FF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16040630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
          <p:cNvSpPr>
            <a:spLocks noChangeArrowheads="1"/>
          </p:cNvSpPr>
          <p:nvPr/>
        </p:nvSpPr>
        <p:spPr bwMode="auto">
          <a:xfrm>
            <a:off x="0" y="3058457"/>
            <a:ext cx="9144000" cy="3785652"/>
          </a:xfrm>
          <a:prstGeom prst="rect">
            <a:avLst/>
          </a:prstGeom>
          <a:solidFill>
            <a:srgbClr val="FFFFFF">
              <a:alpha val="80000"/>
            </a:srgbClr>
          </a:solidFill>
          <a:ln w="9525">
            <a:noFill/>
            <a:miter lim="800000"/>
            <a:headEnd/>
            <a:tailEnd/>
          </a:ln>
          <a:effectLst/>
        </p:spPr>
        <p:txBody>
          <a:bodyPr wrap="square" anchor="ctr">
            <a:spAutoFit/>
          </a:bodyPr>
          <a:lstStyle/>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Agnello di Dio, </a:t>
            </a:r>
            <a:r>
              <a:rPr lang="it-IT" sz="40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rPr>
              <a:t>che </a:t>
            </a: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togli i </a:t>
            </a:r>
            <a:r>
              <a:rPr lang="it-IT" sz="40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rPr>
              <a:t>peccati</a:t>
            </a:r>
          </a:p>
          <a:p>
            <a:pPr algn="ctr" eaLnBrk="0" hangingPunct="0">
              <a:defRPr/>
            </a:pPr>
            <a:r>
              <a:rPr lang="it-IT" sz="40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rPr>
              <a:t>del </a:t>
            </a: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mondo, </a:t>
            </a:r>
            <a:r>
              <a:rPr lang="it-IT" sz="40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rPr>
              <a:t>abbi </a:t>
            </a: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pietà di noi.</a:t>
            </a:r>
            <a:endParaRPr lang="it-IT" sz="4000" b="1" dirty="0">
              <a:solidFill>
                <a:srgbClr val="FF0000"/>
              </a:solidFill>
              <a:effectLst>
                <a:outerShdw blurRad="38100" dist="38100" dir="2700000" algn="tl">
                  <a:srgbClr val="000000">
                    <a:alpha val="43137"/>
                  </a:srgbClr>
                </a:outerShdw>
              </a:effectLst>
              <a:latin typeface="Arial" pitchFamily="34" charset="0"/>
            </a:endParaRP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Agnello di Dio, </a:t>
            </a:r>
            <a:r>
              <a:rPr lang="it-IT" sz="40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rPr>
              <a:t>che </a:t>
            </a: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togli i </a:t>
            </a:r>
            <a:r>
              <a:rPr lang="it-IT" sz="40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rPr>
              <a:t>peccati</a:t>
            </a:r>
          </a:p>
          <a:p>
            <a:pPr algn="ctr" eaLnBrk="0" hangingPunct="0">
              <a:defRPr/>
            </a:pPr>
            <a:r>
              <a:rPr lang="it-IT" sz="40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rPr>
              <a:t>del </a:t>
            </a: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mondo, </a:t>
            </a:r>
            <a:r>
              <a:rPr lang="it-IT" sz="40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rPr>
              <a:t>abbi </a:t>
            </a: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pietà di noi.</a:t>
            </a:r>
            <a:endParaRPr lang="it-IT" sz="4000" b="1" dirty="0">
              <a:solidFill>
                <a:srgbClr val="FF0000"/>
              </a:solidFill>
              <a:effectLst>
                <a:outerShdw blurRad="38100" dist="38100" dir="2700000" algn="tl">
                  <a:srgbClr val="000000">
                    <a:alpha val="43137"/>
                  </a:srgbClr>
                </a:outerShdw>
              </a:effectLst>
              <a:latin typeface="Arial" pitchFamily="34" charset="0"/>
            </a:endParaRP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Agnello di Dio, </a:t>
            </a:r>
            <a:r>
              <a:rPr lang="it-IT" sz="40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rPr>
              <a:t>che </a:t>
            </a: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togli i </a:t>
            </a:r>
            <a:r>
              <a:rPr lang="it-IT" sz="40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rPr>
              <a:t>peccati</a:t>
            </a:r>
          </a:p>
          <a:p>
            <a:pPr algn="ctr" eaLnBrk="0" hangingPunct="0">
              <a:defRPr/>
            </a:pPr>
            <a:r>
              <a:rPr lang="it-IT" sz="40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rPr>
              <a:t>del </a:t>
            </a: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mondo, </a:t>
            </a:r>
            <a:r>
              <a:rPr lang="it-IT" sz="40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rPr>
              <a:t>dona </a:t>
            </a: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 noi la pace.</a:t>
            </a:r>
            <a:endParaRPr lang="it-IT" sz="4000" b="1" dirty="0">
              <a:solidFill>
                <a:srgbClr val="FF0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val="860991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18349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1"/>
          <p:cNvSpPr>
            <a:spLocks noChangeArrowheads="1"/>
          </p:cNvSpPr>
          <p:nvPr/>
        </p:nvSpPr>
        <p:spPr bwMode="auto">
          <a:xfrm>
            <a:off x="785813" y="428625"/>
            <a:ext cx="7358062" cy="5262563"/>
          </a:xfrm>
          <a:prstGeom prst="rect">
            <a:avLst/>
          </a:prstGeom>
          <a:noFill/>
          <a:ln w="9525">
            <a:noFill/>
            <a:miter lim="800000"/>
            <a:headEnd/>
            <a:tailEnd/>
          </a:ln>
          <a:effectLst/>
        </p:spPr>
        <p:txBody>
          <a:bodyPr anchor="ctr">
            <a:spAutoFit/>
          </a:bodyPr>
          <a:lstStyle/>
          <a:p>
            <a:pPr algn="just" eaLnBrk="0" hangingPunct="0">
              <a:defRPr/>
            </a:pPr>
            <a:r>
              <a:rPr lang="it-IT" sz="4000" dirty="0">
                <a:solidFill>
                  <a:prstClr val="black"/>
                </a:solidFill>
                <a:latin typeface="Arial" pitchFamily="34" charset="0"/>
                <a:ea typeface="Times New Roman" pitchFamily="18" charset="0"/>
              </a:rPr>
              <a:t>Beati gli invitati </a:t>
            </a:r>
          </a:p>
          <a:p>
            <a:pPr algn="just" eaLnBrk="0" hangingPunct="0">
              <a:defRPr/>
            </a:pPr>
            <a:r>
              <a:rPr lang="it-IT" sz="4000" dirty="0">
                <a:solidFill>
                  <a:prstClr val="black"/>
                </a:solidFill>
                <a:latin typeface="Arial" pitchFamily="34" charset="0"/>
                <a:ea typeface="Times New Roman" pitchFamily="18" charset="0"/>
              </a:rPr>
              <a:t>alla Cena del Signore. </a:t>
            </a:r>
          </a:p>
          <a:p>
            <a:pPr algn="just" eaLnBrk="0" hangingPunct="0">
              <a:defRPr/>
            </a:pPr>
            <a:r>
              <a:rPr lang="it-IT" sz="4000" dirty="0">
                <a:solidFill>
                  <a:prstClr val="black"/>
                </a:solidFill>
                <a:latin typeface="Arial" pitchFamily="34" charset="0"/>
                <a:ea typeface="Times New Roman" pitchFamily="18" charset="0"/>
              </a:rPr>
              <a:t>Ecco l’agnello di Dio, </a:t>
            </a:r>
          </a:p>
          <a:p>
            <a:pPr algn="just" eaLnBrk="0" hangingPunct="0">
              <a:defRPr/>
            </a:pPr>
            <a:r>
              <a:rPr lang="it-IT" sz="4000" dirty="0">
                <a:solidFill>
                  <a:prstClr val="black"/>
                </a:solidFill>
                <a:latin typeface="Arial" pitchFamily="34" charset="0"/>
                <a:ea typeface="Times New Roman" pitchFamily="18" charset="0"/>
              </a:rPr>
              <a:t>che toglie i peccati del mondo.</a:t>
            </a:r>
          </a:p>
          <a:p>
            <a:pPr algn="just" eaLnBrk="0" hangingPunct="0">
              <a:defRPr/>
            </a:pPr>
            <a:endParaRPr lang="it-IT" sz="1600" dirty="0">
              <a:solidFill>
                <a:prstClr val="black"/>
              </a:solidFill>
              <a:latin typeface="Arial" pitchFamily="34" charset="0"/>
            </a:endParaRPr>
          </a:p>
          <a:p>
            <a:pPr algn="just" eaLnBrk="0" hangingPunct="0">
              <a:defRPr/>
            </a:pPr>
            <a:r>
              <a:rPr lang="it-IT" sz="4000" b="1" dirty="0">
                <a:solidFill>
                  <a:prstClr val="black"/>
                </a:solidFill>
                <a:effectLst>
                  <a:outerShdw blurRad="38100" dist="38100" dir="2700000" algn="tl">
                    <a:srgbClr val="000000">
                      <a:alpha val="43137"/>
                    </a:srgbClr>
                  </a:outerShdw>
                </a:effectLst>
                <a:latin typeface="Arial" pitchFamily="34" charset="0"/>
                <a:ea typeface="Times New Roman" pitchFamily="18" charset="0"/>
              </a:rPr>
              <a:t>O Signore, non son degno </a:t>
            </a:r>
          </a:p>
          <a:p>
            <a:pPr algn="just" eaLnBrk="0" hangingPunct="0">
              <a:defRPr/>
            </a:pPr>
            <a:r>
              <a:rPr lang="it-IT" sz="4000" b="1" dirty="0">
                <a:solidFill>
                  <a:prstClr val="black"/>
                </a:solidFill>
                <a:effectLst>
                  <a:outerShdw blurRad="38100" dist="38100" dir="2700000" algn="tl">
                    <a:srgbClr val="000000">
                      <a:alpha val="43137"/>
                    </a:srgbClr>
                  </a:outerShdw>
                </a:effectLst>
                <a:latin typeface="Arial" pitchFamily="34" charset="0"/>
                <a:ea typeface="Times New Roman" pitchFamily="18" charset="0"/>
              </a:rPr>
              <a:t>di partecipare alla tua mensa:</a:t>
            </a:r>
          </a:p>
          <a:p>
            <a:pPr algn="just" eaLnBrk="0" hangingPunct="0">
              <a:defRPr/>
            </a:pPr>
            <a:r>
              <a:rPr lang="it-IT" sz="4000" b="1" dirty="0">
                <a:solidFill>
                  <a:prstClr val="black"/>
                </a:solidFill>
                <a:effectLst>
                  <a:outerShdw blurRad="38100" dist="38100" dir="2700000" algn="tl">
                    <a:srgbClr val="000000">
                      <a:alpha val="43137"/>
                    </a:srgbClr>
                  </a:outerShdw>
                </a:effectLst>
                <a:latin typeface="Arial" pitchFamily="34" charset="0"/>
                <a:ea typeface="Times New Roman" pitchFamily="18" charset="0"/>
              </a:rPr>
              <a:t>ma di’ soltanto una parola </a:t>
            </a:r>
          </a:p>
          <a:p>
            <a:pPr algn="just" eaLnBrk="0" hangingPunct="0">
              <a:defRPr/>
            </a:pPr>
            <a:r>
              <a:rPr lang="it-IT" sz="4000" b="1" dirty="0">
                <a:solidFill>
                  <a:prstClr val="black"/>
                </a:solidFill>
                <a:effectLst>
                  <a:outerShdw blurRad="38100" dist="38100" dir="2700000" algn="tl">
                    <a:srgbClr val="000000">
                      <a:alpha val="43137"/>
                    </a:srgbClr>
                  </a:outerShdw>
                </a:effectLst>
                <a:latin typeface="Arial" pitchFamily="34" charset="0"/>
                <a:ea typeface="Times New Roman" pitchFamily="18" charset="0"/>
              </a:rPr>
              <a:t>e io sarò salvato.</a:t>
            </a:r>
            <a:endParaRPr lang="it-IT" sz="4000" dirty="0">
              <a:solidFill>
                <a:prstClr val="black"/>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val="13338744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4480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Rettangolo 1"/>
          <p:cNvSpPr/>
          <p:nvPr/>
        </p:nvSpPr>
        <p:spPr>
          <a:xfrm>
            <a:off x="370213" y="2967335"/>
            <a:ext cx="8403584" cy="1200329"/>
          </a:xfrm>
          <a:prstGeom prst="rect">
            <a:avLst/>
          </a:prstGeom>
          <a:noFill/>
        </p:spPr>
        <p:txBody>
          <a:bodyPr wrap="none" lIns="91440" tIns="45720" rIns="91440" bIns="45720">
            <a:spAutoFit/>
          </a:bodyPr>
          <a:lstStyle/>
          <a:p>
            <a:pPr algn="ctr" eaLnBrk="0" hangingPunct="0"/>
            <a:r>
              <a:rPr lang="it-IT" sz="7200" b="1" cap="sm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Vieni nasci ancora</a:t>
            </a:r>
            <a:endParaRPr lang="it-IT" sz="7200" b="1" cap="sm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pic>
        <p:nvPicPr>
          <p:cNvPr id="1026" name="Picture 2" descr="C:\Users\Fede\Desktop\angelo-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86542" y="332656"/>
            <a:ext cx="1738796" cy="273768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Fede\Desktop\slide0010_image032.gif"/>
          <p:cNvPicPr>
            <a:picLocks noChangeAspect="1" noChangeArrowheads="1" noCrop="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flipV="1">
            <a:off x="4572004" y="1137813"/>
            <a:ext cx="3600395" cy="1753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2585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6263640" y="532993"/>
            <a:ext cx="288036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it-IT" sz="4000" dirty="0" smtClean="0">
                <a:solidFill>
                  <a:prstClr val="black"/>
                </a:solidFill>
                <a:latin typeface="Arial Unicode MS" pitchFamily="34" charset="-128"/>
                <a:cs typeface="Arial" pitchFamily="34" charset="0"/>
              </a:rPr>
              <a:t>Torni Signore,</a:t>
            </a:r>
          </a:p>
          <a:p>
            <a:r>
              <a:rPr lang="it-IT" sz="4000" dirty="0" smtClean="0">
                <a:solidFill>
                  <a:prstClr val="black"/>
                </a:solidFill>
                <a:latin typeface="Arial Unicode MS" pitchFamily="34" charset="-128"/>
                <a:cs typeface="Arial" pitchFamily="34" charset="0"/>
              </a:rPr>
              <a:t>torni nel cuore </a:t>
            </a:r>
          </a:p>
          <a:p>
            <a:endParaRPr lang="it-IT" sz="4000" dirty="0">
              <a:solidFill>
                <a:prstClr val="black"/>
              </a:solidFill>
              <a:latin typeface="Arial Unicode MS" pitchFamily="34" charset="-128"/>
              <a:cs typeface="Arial" pitchFamily="34" charset="0"/>
            </a:endParaRPr>
          </a:p>
          <a:p>
            <a:endParaRPr lang="it-IT" sz="4000" dirty="0" smtClean="0">
              <a:solidFill>
                <a:prstClr val="black"/>
              </a:solidFill>
              <a:latin typeface="Arial Unicode MS" pitchFamily="34" charset="-128"/>
              <a:cs typeface="Arial" pitchFamily="34" charset="0"/>
            </a:endParaRPr>
          </a:p>
          <a:p>
            <a:r>
              <a:rPr lang="it-IT" sz="4000" dirty="0" smtClean="0">
                <a:solidFill>
                  <a:prstClr val="black"/>
                </a:solidFill>
                <a:latin typeface="Arial Unicode MS" pitchFamily="34" charset="-128"/>
                <a:cs typeface="Arial" pitchFamily="34" charset="0"/>
              </a:rPr>
              <a:t>col tuo silenzio denso di te.</a:t>
            </a:r>
          </a:p>
        </p:txBody>
      </p:sp>
      <p:pic>
        <p:nvPicPr>
          <p:cNvPr id="2050" name="Picture 2" descr="C:\Users\Fede\Desktop\il-silenzio-del-cuore-274x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6364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6567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076056" y="188640"/>
            <a:ext cx="4067944" cy="5016758"/>
          </a:xfrm>
          <a:prstGeom prst="rect">
            <a:avLst/>
          </a:prstGeom>
        </p:spPr>
        <p:txBody>
          <a:bodyPr wrap="square">
            <a:spAutoFit/>
          </a:bodyPr>
          <a:lstStyle/>
          <a:p>
            <a:r>
              <a:rPr lang="it-IT" sz="4000" dirty="0" smtClean="0">
                <a:solidFill>
                  <a:prstClr val="black"/>
                </a:solidFill>
                <a:latin typeface="Arial Unicode MS" pitchFamily="34" charset="-128"/>
                <a:cs typeface="Arial" pitchFamily="34" charset="0"/>
              </a:rPr>
              <a:t>E come </a:t>
            </a:r>
            <a:r>
              <a:rPr lang="it-IT" sz="4000" dirty="0">
                <a:solidFill>
                  <a:prstClr val="black"/>
                </a:solidFill>
                <a:latin typeface="Arial Unicode MS" pitchFamily="34" charset="-128"/>
                <a:cs typeface="Arial" pitchFamily="34" charset="0"/>
              </a:rPr>
              <a:t>i pastori un tempo </a:t>
            </a:r>
          </a:p>
          <a:p>
            <a:r>
              <a:rPr lang="it-IT" sz="4000" dirty="0">
                <a:solidFill>
                  <a:prstClr val="black"/>
                </a:solidFill>
                <a:latin typeface="Arial Unicode MS" pitchFamily="34" charset="-128"/>
                <a:cs typeface="Arial" pitchFamily="34" charset="0"/>
              </a:rPr>
              <a:t>ora noi ti adoriamo</a:t>
            </a:r>
            <a:r>
              <a:rPr lang="it-IT" sz="4000" dirty="0" smtClean="0">
                <a:solidFill>
                  <a:prstClr val="black"/>
                </a:solidFill>
                <a:latin typeface="Arial Unicode MS" pitchFamily="34" charset="-128"/>
                <a:cs typeface="Arial" pitchFamily="34" charset="0"/>
              </a:rPr>
              <a:t>,</a:t>
            </a:r>
          </a:p>
          <a:p>
            <a:endParaRPr lang="it-IT" sz="4000" dirty="0">
              <a:solidFill>
                <a:prstClr val="black"/>
              </a:solidFill>
              <a:latin typeface="Arial Unicode MS" pitchFamily="34" charset="-128"/>
              <a:cs typeface="Arial" pitchFamily="34" charset="0"/>
            </a:endParaRPr>
          </a:p>
          <a:p>
            <a:r>
              <a:rPr lang="it-IT" sz="4000" dirty="0">
                <a:solidFill>
                  <a:prstClr val="black"/>
                </a:solidFill>
                <a:latin typeface="Arial Unicode MS" pitchFamily="34" charset="-128"/>
                <a:cs typeface="Arial" pitchFamily="34" charset="0"/>
              </a:rPr>
              <a:t>e i nostri doni</a:t>
            </a:r>
          </a:p>
          <a:p>
            <a:r>
              <a:rPr lang="it-IT" sz="4000" dirty="0">
                <a:solidFill>
                  <a:prstClr val="black"/>
                </a:solidFill>
                <a:latin typeface="Arial Unicode MS" pitchFamily="34" charset="-128"/>
                <a:cs typeface="Arial" pitchFamily="34" charset="0"/>
              </a:rPr>
              <a:t>sono ciò che siamo noi.</a:t>
            </a:r>
            <a:r>
              <a:rPr lang="it-IT" sz="4000" dirty="0">
                <a:solidFill>
                  <a:prstClr val="black"/>
                </a:solidFill>
                <a:latin typeface="Arial" pitchFamily="34" charset="0"/>
                <a:cs typeface="Arial" pitchFamily="34" charset="0"/>
              </a:rPr>
              <a:t> </a:t>
            </a:r>
          </a:p>
        </p:txBody>
      </p:sp>
      <p:pic>
        <p:nvPicPr>
          <p:cNvPr id="3074" name="Picture 2" descr="C:\Users\Fede\Desktop\santamariavergineimmacolata_it_bkumbria_119247108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4773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073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31538" y="332656"/>
            <a:ext cx="828092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it-IT" sz="4000" dirty="0" smtClean="0">
                <a:solidFill>
                  <a:prstClr val="black"/>
                </a:solidFill>
                <a:latin typeface="Calibri"/>
                <a:cs typeface="Times New Roman" pitchFamily="18" charset="0"/>
              </a:rPr>
              <a:t>Eri la luce, venivi nel mondo</a:t>
            </a:r>
            <a:endParaRPr lang="it-IT" sz="4000" dirty="0" smtClean="0">
              <a:solidFill>
                <a:prstClr val="black"/>
              </a:solidFill>
              <a:latin typeface="Calibri"/>
              <a:cs typeface="Arial" pitchFamily="34" charset="0"/>
            </a:endParaRPr>
          </a:p>
          <a:p>
            <a:pPr algn="ctr" eaLnBrk="0" hangingPunct="0"/>
            <a:r>
              <a:rPr lang="it-IT" sz="4000" dirty="0" smtClean="0">
                <a:solidFill>
                  <a:prstClr val="black"/>
                </a:solidFill>
                <a:latin typeface="Calibri"/>
                <a:cs typeface="Times New Roman" pitchFamily="18" charset="0"/>
              </a:rPr>
              <a:t>Venivi tra i tuoi e i tuoi però</a:t>
            </a:r>
            <a:endParaRPr lang="it-IT" sz="4000" dirty="0" smtClean="0">
              <a:solidFill>
                <a:prstClr val="black"/>
              </a:solidFill>
              <a:latin typeface="Calibri"/>
              <a:cs typeface="Arial" pitchFamily="34" charset="0"/>
            </a:endParaRPr>
          </a:p>
          <a:p>
            <a:pPr algn="ctr" eaLnBrk="0" hangingPunct="0"/>
            <a:r>
              <a:rPr lang="it-IT" sz="4000" dirty="0" smtClean="0">
                <a:solidFill>
                  <a:prstClr val="black"/>
                </a:solidFill>
                <a:latin typeface="Calibri"/>
                <a:cs typeface="Times New Roman" pitchFamily="18" charset="0"/>
              </a:rPr>
              <a:t>Loro non ti hanno accolto</a:t>
            </a:r>
            <a:endParaRPr lang="it-IT" sz="4000" dirty="0" smtClean="0">
              <a:solidFill>
                <a:prstClr val="black"/>
              </a:solidFill>
              <a:latin typeface="Calibri"/>
              <a:cs typeface="Arial" pitchFamily="34" charset="0"/>
            </a:endParaRPr>
          </a:p>
        </p:txBody>
      </p:sp>
      <p:pic>
        <p:nvPicPr>
          <p:cNvPr id="4098" name="Picture 2" descr="C:\Users\Fede\Desktop\viaggio a Betlemm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2570382"/>
            <a:ext cx="9144001" cy="4287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771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Fede\Desktop\32_big_catechist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
            <a:ext cx="6822804" cy="6822804"/>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0" y="188640"/>
            <a:ext cx="5976664" cy="3170099"/>
          </a:xfrm>
          <a:prstGeom prst="rect">
            <a:avLst/>
          </a:prstGeom>
        </p:spPr>
        <p:txBody>
          <a:bodyPr wrap="square">
            <a:spAutoFit/>
          </a:bodyPr>
          <a:lstStyle/>
          <a:p>
            <a:pPr eaLnBrk="0" hangingPunct="0"/>
            <a:r>
              <a:rPr lang="it-IT" sz="4000" dirty="0">
                <a:solidFill>
                  <a:prstClr val="black"/>
                </a:solidFill>
                <a:latin typeface="Calibri"/>
                <a:cs typeface="Times New Roman" pitchFamily="18" charset="0"/>
              </a:rPr>
              <a:t>Ma noi ti invochiamo</a:t>
            </a:r>
            <a:r>
              <a:rPr lang="it-IT" sz="4000" dirty="0" smtClean="0">
                <a:solidFill>
                  <a:prstClr val="black"/>
                </a:solidFill>
                <a:latin typeface="Calibri"/>
                <a:cs typeface="Times New Roman" pitchFamily="18" charset="0"/>
              </a:rPr>
              <a:t>,</a:t>
            </a:r>
          </a:p>
          <a:p>
            <a:pPr eaLnBrk="0" hangingPunct="0"/>
            <a:r>
              <a:rPr lang="it-IT" sz="4000" dirty="0" smtClean="0">
                <a:solidFill>
                  <a:prstClr val="black"/>
                </a:solidFill>
                <a:latin typeface="Calibri"/>
                <a:cs typeface="Times New Roman" pitchFamily="18" charset="0"/>
              </a:rPr>
              <a:t> </a:t>
            </a:r>
            <a:r>
              <a:rPr lang="it-IT" sz="4000" dirty="0">
                <a:solidFill>
                  <a:prstClr val="black"/>
                </a:solidFill>
                <a:latin typeface="Calibri"/>
                <a:cs typeface="Times New Roman" pitchFamily="18" charset="0"/>
              </a:rPr>
              <a:t>vieni</a:t>
            </a:r>
            <a:endParaRPr lang="it-IT" sz="4000" dirty="0">
              <a:solidFill>
                <a:prstClr val="black"/>
              </a:solidFill>
              <a:latin typeface="Calibri"/>
              <a:cs typeface="Arial" pitchFamily="34" charset="0"/>
            </a:endParaRPr>
          </a:p>
          <a:p>
            <a:pPr eaLnBrk="0" hangingPunct="0"/>
            <a:r>
              <a:rPr lang="it-IT" sz="4000" dirty="0">
                <a:solidFill>
                  <a:prstClr val="black"/>
                </a:solidFill>
                <a:latin typeface="Calibri"/>
                <a:cs typeface="Times New Roman" pitchFamily="18" charset="0"/>
              </a:rPr>
              <a:t>Ma noi ti </a:t>
            </a:r>
            <a:endParaRPr lang="it-IT" sz="4000" dirty="0" smtClean="0">
              <a:solidFill>
                <a:prstClr val="black"/>
              </a:solidFill>
              <a:latin typeface="Calibri"/>
              <a:cs typeface="Times New Roman" pitchFamily="18" charset="0"/>
            </a:endParaRPr>
          </a:p>
          <a:p>
            <a:pPr eaLnBrk="0" hangingPunct="0"/>
            <a:r>
              <a:rPr lang="it-IT" sz="4000" dirty="0" smtClean="0">
                <a:solidFill>
                  <a:prstClr val="black"/>
                </a:solidFill>
                <a:latin typeface="Calibri"/>
                <a:cs typeface="Times New Roman" pitchFamily="18" charset="0"/>
              </a:rPr>
              <a:t>vogliamo </a:t>
            </a:r>
          </a:p>
          <a:p>
            <a:pPr eaLnBrk="0" hangingPunct="0"/>
            <a:r>
              <a:rPr lang="it-IT" sz="4000" dirty="0" smtClean="0">
                <a:solidFill>
                  <a:prstClr val="black"/>
                </a:solidFill>
                <a:latin typeface="Calibri"/>
                <a:cs typeface="Times New Roman" pitchFamily="18" charset="0"/>
              </a:rPr>
              <a:t>accanto</a:t>
            </a:r>
            <a:endParaRPr lang="it-IT" sz="4000" dirty="0">
              <a:solidFill>
                <a:prstClr val="black"/>
              </a:solidFill>
              <a:latin typeface="Calibri"/>
              <a:cs typeface="Arial" pitchFamily="34" charset="0"/>
            </a:endParaRPr>
          </a:p>
        </p:txBody>
      </p:sp>
    </p:spTree>
    <p:extLst>
      <p:ext uri="{BB962C8B-B14F-4D97-AF65-F5344CB8AC3E}">
        <p14:creationId xmlns:p14="http://schemas.microsoft.com/office/powerpoint/2010/main" val="584835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Fede\Desktop\Chiesa-accogliente_image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700808"/>
            <a:ext cx="4572000" cy="5166358"/>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179512" y="188640"/>
            <a:ext cx="4608512" cy="1323439"/>
          </a:xfrm>
          <a:prstGeom prst="rect">
            <a:avLst/>
          </a:prstGeom>
        </p:spPr>
        <p:txBody>
          <a:bodyPr wrap="square">
            <a:spAutoFit/>
          </a:bodyPr>
          <a:lstStyle/>
          <a:p>
            <a:pPr eaLnBrk="0" hangingPunct="0"/>
            <a:r>
              <a:rPr lang="it-IT" sz="4000" dirty="0">
                <a:solidFill>
                  <a:prstClr val="black"/>
                </a:solidFill>
                <a:latin typeface="Calibri"/>
                <a:cs typeface="Times" pitchFamily="18" charset="0"/>
              </a:rPr>
              <a:t>La nostra casa è tua</a:t>
            </a:r>
          </a:p>
          <a:p>
            <a:pPr eaLnBrk="0" hangingPunct="0"/>
            <a:r>
              <a:rPr lang="it-IT" sz="4000" dirty="0">
                <a:solidFill>
                  <a:prstClr val="black"/>
                </a:solidFill>
                <a:latin typeface="Calibri"/>
                <a:cs typeface="Times" pitchFamily="18" charset="0"/>
              </a:rPr>
              <a:t>T’accoglieremo noi</a:t>
            </a:r>
          </a:p>
        </p:txBody>
      </p:sp>
    </p:spTree>
    <p:extLst>
      <p:ext uri="{BB962C8B-B14F-4D97-AF65-F5344CB8AC3E}">
        <p14:creationId xmlns:p14="http://schemas.microsoft.com/office/powerpoint/2010/main" val="3795897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EcjiLvubXrB07A3fITmyyu"/>
</p:tagLst>
</file>

<file path=ppt/tags/tag10.xml><?xml version="1.0" encoding="utf-8"?>
<p:tagLst xmlns:a="http://schemas.openxmlformats.org/drawingml/2006/main" xmlns:r="http://schemas.openxmlformats.org/officeDocument/2006/relationships" xmlns:p="http://schemas.openxmlformats.org/presentationml/2006/main">
  <p:tag name="DVSHAPEID" val="olcwerleB7SXxuE9qRkgeG"/>
</p:tagLst>
</file>

<file path=ppt/tags/tag100.xml><?xml version="1.0" encoding="utf-8"?>
<p:tagLst xmlns:a="http://schemas.openxmlformats.org/drawingml/2006/main" xmlns:r="http://schemas.openxmlformats.org/officeDocument/2006/relationships" xmlns:p="http://schemas.openxmlformats.org/presentationml/2006/main">
  <p:tag name="DVSECTIONID" val="5SrvGdIcpeBlOrtVN8tdJd"/>
</p:tagLst>
</file>

<file path=ppt/tags/tag101.xml><?xml version="1.0" encoding="utf-8"?>
<p:tagLst xmlns:a="http://schemas.openxmlformats.org/drawingml/2006/main" xmlns:r="http://schemas.openxmlformats.org/officeDocument/2006/relationships" xmlns:p="http://schemas.openxmlformats.org/presentationml/2006/main">
  <p:tag name="DVSHAPEID" val="UinAKL7IvGFGDwmdeMoasj"/>
</p:tagLst>
</file>

<file path=ppt/tags/tag102.xml><?xml version="1.0" encoding="utf-8"?>
<p:tagLst xmlns:a="http://schemas.openxmlformats.org/drawingml/2006/main" xmlns:r="http://schemas.openxmlformats.org/officeDocument/2006/relationships" xmlns:p="http://schemas.openxmlformats.org/presentationml/2006/main">
  <p:tag name="DVSHAPEID" val="3evkDu3hlhdi44q3hLcBhs"/>
</p:tagLst>
</file>

<file path=ppt/tags/tag103.xml><?xml version="1.0" encoding="utf-8"?>
<p:tagLst xmlns:a="http://schemas.openxmlformats.org/drawingml/2006/main" xmlns:r="http://schemas.openxmlformats.org/officeDocument/2006/relationships" xmlns:p="http://schemas.openxmlformats.org/presentationml/2006/main">
  <p:tag name="DVSECTIONID" val="LCXOR9Aj6Syf2Fxbpmpgbb"/>
</p:tagLst>
</file>

<file path=ppt/tags/tag104.xml><?xml version="1.0" encoding="utf-8"?>
<p:tagLst xmlns:a="http://schemas.openxmlformats.org/drawingml/2006/main" xmlns:r="http://schemas.openxmlformats.org/officeDocument/2006/relationships" xmlns:p="http://schemas.openxmlformats.org/presentationml/2006/main">
  <p:tag name="DVSHAPEID" val="MuPhZQDyW27YUiWYUx9eBF"/>
</p:tagLst>
</file>

<file path=ppt/tags/tag105.xml><?xml version="1.0" encoding="utf-8"?>
<p:tagLst xmlns:a="http://schemas.openxmlformats.org/drawingml/2006/main" xmlns:r="http://schemas.openxmlformats.org/officeDocument/2006/relationships" xmlns:p="http://schemas.openxmlformats.org/presentationml/2006/main">
  <p:tag name="DVSECTIONID" val="UI0agf3wm6gR7OxSmzB68J"/>
</p:tagLst>
</file>

<file path=ppt/tags/tag106.xml><?xml version="1.0" encoding="utf-8"?>
<p:tagLst xmlns:a="http://schemas.openxmlformats.org/drawingml/2006/main" xmlns:r="http://schemas.openxmlformats.org/officeDocument/2006/relationships" xmlns:p="http://schemas.openxmlformats.org/presentationml/2006/main">
  <p:tag name="DVSHAPEID" val="sTeojfr2va26WaZ37L9Ens"/>
</p:tagLst>
</file>

<file path=ppt/tags/tag107.xml><?xml version="1.0" encoding="utf-8"?>
<p:tagLst xmlns:a="http://schemas.openxmlformats.org/drawingml/2006/main" xmlns:r="http://schemas.openxmlformats.org/officeDocument/2006/relationships" xmlns:p="http://schemas.openxmlformats.org/presentationml/2006/main">
  <p:tag name="DVSHAPEID" val="Y6JYwpmufcKxcoHly9RC9O"/>
</p:tagLst>
</file>

<file path=ppt/tags/tag108.xml><?xml version="1.0" encoding="utf-8"?>
<p:tagLst xmlns:a="http://schemas.openxmlformats.org/drawingml/2006/main" xmlns:r="http://schemas.openxmlformats.org/officeDocument/2006/relationships" xmlns:p="http://schemas.openxmlformats.org/presentationml/2006/main">
  <p:tag name="DVSECTIONID" val="NyoNoBJ7Ns2zHeNHTlfAvs"/>
</p:tagLst>
</file>

<file path=ppt/tags/tag109.xml><?xml version="1.0" encoding="utf-8"?>
<p:tagLst xmlns:a="http://schemas.openxmlformats.org/drawingml/2006/main" xmlns:r="http://schemas.openxmlformats.org/officeDocument/2006/relationships" xmlns:p="http://schemas.openxmlformats.org/presentationml/2006/main">
  <p:tag name="DVSHAPEID" val="Ls1hv7xdfgC0U7FkJ2F1UQ"/>
</p:tagLst>
</file>

<file path=ppt/tags/tag11.xml><?xml version="1.0" encoding="utf-8"?>
<p:tagLst xmlns:a="http://schemas.openxmlformats.org/drawingml/2006/main" xmlns:r="http://schemas.openxmlformats.org/officeDocument/2006/relationships" xmlns:p="http://schemas.openxmlformats.org/presentationml/2006/main">
  <p:tag name="DVSHAPEID" val="P0Og9hLPfWWC3WS25WsacK"/>
</p:tagLst>
</file>

<file path=ppt/tags/tag110.xml><?xml version="1.0" encoding="utf-8"?>
<p:tagLst xmlns:a="http://schemas.openxmlformats.org/drawingml/2006/main" xmlns:r="http://schemas.openxmlformats.org/officeDocument/2006/relationships" xmlns:p="http://schemas.openxmlformats.org/presentationml/2006/main">
  <p:tag name="DVSHAPEID" val="loXBlLc0NKialhWeTeW1Wu"/>
</p:tagLst>
</file>

<file path=ppt/tags/tag111.xml><?xml version="1.0" encoding="utf-8"?>
<p:tagLst xmlns:a="http://schemas.openxmlformats.org/drawingml/2006/main" xmlns:r="http://schemas.openxmlformats.org/officeDocument/2006/relationships" xmlns:p="http://schemas.openxmlformats.org/presentationml/2006/main">
  <p:tag name="DVSECTIONID" val="YbyIEw0QE43bVrLsRrNfiO"/>
</p:tagLst>
</file>

<file path=ppt/tags/tag112.xml><?xml version="1.0" encoding="utf-8"?>
<p:tagLst xmlns:a="http://schemas.openxmlformats.org/drawingml/2006/main" xmlns:r="http://schemas.openxmlformats.org/officeDocument/2006/relationships" xmlns:p="http://schemas.openxmlformats.org/presentationml/2006/main">
  <p:tag name="DVSHAPEID" val="VctzFdpPW8UU6DkTLL0ftR"/>
</p:tagLst>
</file>

<file path=ppt/tags/tag113.xml><?xml version="1.0" encoding="utf-8"?>
<p:tagLst xmlns:a="http://schemas.openxmlformats.org/drawingml/2006/main" xmlns:r="http://schemas.openxmlformats.org/officeDocument/2006/relationships" xmlns:p="http://schemas.openxmlformats.org/presentationml/2006/main">
  <p:tag name="DVSHAPEID" val="HKMoov8r4SURsL7L5YAYNa"/>
</p:tagLst>
</file>

<file path=ppt/tags/tag114.xml><?xml version="1.0" encoding="utf-8"?>
<p:tagLst xmlns:a="http://schemas.openxmlformats.org/drawingml/2006/main" xmlns:r="http://schemas.openxmlformats.org/officeDocument/2006/relationships" xmlns:p="http://schemas.openxmlformats.org/presentationml/2006/main">
  <p:tag name="DVSECTIONID" val="Ox7j4EFgQydlzdeFXc7XNX"/>
</p:tagLst>
</file>

<file path=ppt/tags/tag115.xml><?xml version="1.0" encoding="utf-8"?>
<p:tagLst xmlns:a="http://schemas.openxmlformats.org/drawingml/2006/main" xmlns:r="http://schemas.openxmlformats.org/officeDocument/2006/relationships" xmlns:p="http://schemas.openxmlformats.org/presentationml/2006/main">
  <p:tag name="DVSHAPEID" val="gqaiUZsb1H03vJNhPUGv41"/>
</p:tagLst>
</file>

<file path=ppt/tags/tag116.xml><?xml version="1.0" encoding="utf-8"?>
<p:tagLst xmlns:a="http://schemas.openxmlformats.org/drawingml/2006/main" xmlns:r="http://schemas.openxmlformats.org/officeDocument/2006/relationships" xmlns:p="http://schemas.openxmlformats.org/presentationml/2006/main">
  <p:tag name="DVSHAPEID" val="ZfayM0F2Ev4wuld5B8ZSRd"/>
</p:tagLst>
</file>

<file path=ppt/tags/tag117.xml><?xml version="1.0" encoding="utf-8"?>
<p:tagLst xmlns:a="http://schemas.openxmlformats.org/drawingml/2006/main" xmlns:r="http://schemas.openxmlformats.org/officeDocument/2006/relationships" xmlns:p="http://schemas.openxmlformats.org/presentationml/2006/main">
  <p:tag name="DVSECTIONID" val="wvjlVruNNf9am1Bkrlboev"/>
</p:tagLst>
</file>

<file path=ppt/tags/tag118.xml><?xml version="1.0" encoding="utf-8"?>
<p:tagLst xmlns:a="http://schemas.openxmlformats.org/drawingml/2006/main" xmlns:r="http://schemas.openxmlformats.org/officeDocument/2006/relationships" xmlns:p="http://schemas.openxmlformats.org/presentationml/2006/main">
  <p:tag name="DVSHAPEID" val="QpfoYO9Fhi6eqV7ldsvY2v"/>
</p:tagLst>
</file>

<file path=ppt/tags/tag119.xml><?xml version="1.0" encoding="utf-8"?>
<p:tagLst xmlns:a="http://schemas.openxmlformats.org/drawingml/2006/main" xmlns:r="http://schemas.openxmlformats.org/officeDocument/2006/relationships" xmlns:p="http://schemas.openxmlformats.org/presentationml/2006/main">
  <p:tag name="DVSHAPEID" val="ZYfs4Jjywb9MoLjn1RSZeL"/>
</p:tagLst>
</file>

<file path=ppt/tags/tag12.xml><?xml version="1.0" encoding="utf-8"?>
<p:tagLst xmlns:a="http://schemas.openxmlformats.org/drawingml/2006/main" xmlns:r="http://schemas.openxmlformats.org/officeDocument/2006/relationships" xmlns:p="http://schemas.openxmlformats.org/presentationml/2006/main">
  <p:tag name="DVSHAPEID" val="Wl7DBU39RnpIwbHYi3sMSW"/>
</p:tagLst>
</file>

<file path=ppt/tags/tag120.xml><?xml version="1.0" encoding="utf-8"?>
<p:tagLst xmlns:a="http://schemas.openxmlformats.org/drawingml/2006/main" xmlns:r="http://schemas.openxmlformats.org/officeDocument/2006/relationships" xmlns:p="http://schemas.openxmlformats.org/presentationml/2006/main">
  <p:tag name="DVSECTIONID" val="YASydbuA8l1Q0B0JJeM2LX"/>
</p:tagLst>
</file>

<file path=ppt/tags/tag121.xml><?xml version="1.0" encoding="utf-8"?>
<p:tagLst xmlns:a="http://schemas.openxmlformats.org/drawingml/2006/main" xmlns:r="http://schemas.openxmlformats.org/officeDocument/2006/relationships" xmlns:p="http://schemas.openxmlformats.org/presentationml/2006/main">
  <p:tag name="DVSHAPEID" val="5Exm1PqD62hdyZxMM3DZNg"/>
</p:tagLst>
</file>

<file path=ppt/tags/tag122.xml><?xml version="1.0" encoding="utf-8"?>
<p:tagLst xmlns:a="http://schemas.openxmlformats.org/drawingml/2006/main" xmlns:r="http://schemas.openxmlformats.org/officeDocument/2006/relationships" xmlns:p="http://schemas.openxmlformats.org/presentationml/2006/main">
  <p:tag name="DVSHAPEID" val="B3l2ev8tCvZv9fKBe55KM8"/>
</p:tagLst>
</file>

<file path=ppt/tags/tag13.xml><?xml version="1.0" encoding="utf-8"?>
<p:tagLst xmlns:a="http://schemas.openxmlformats.org/drawingml/2006/main" xmlns:r="http://schemas.openxmlformats.org/officeDocument/2006/relationships" xmlns:p="http://schemas.openxmlformats.org/presentationml/2006/main">
  <p:tag name="DVSHAPEID" val="1UqIgoMoO4u44t9wGRM54y"/>
</p:tagLst>
</file>

<file path=ppt/tags/tag14.xml><?xml version="1.0" encoding="utf-8"?>
<p:tagLst xmlns:a="http://schemas.openxmlformats.org/drawingml/2006/main" xmlns:r="http://schemas.openxmlformats.org/officeDocument/2006/relationships" xmlns:p="http://schemas.openxmlformats.org/presentationml/2006/main">
  <p:tag name="DVSHAPEID" val="dlpHk6DoHpS0kccSDEntzk"/>
</p:tagLst>
</file>

<file path=ppt/tags/tag15.xml><?xml version="1.0" encoding="utf-8"?>
<p:tagLst xmlns:a="http://schemas.openxmlformats.org/drawingml/2006/main" xmlns:r="http://schemas.openxmlformats.org/officeDocument/2006/relationships" xmlns:p="http://schemas.openxmlformats.org/presentationml/2006/main">
  <p:tag name="DVSHAPEID" val="ds6ePMnA0MRsH4iz3GKqm5"/>
</p:tagLst>
</file>

<file path=ppt/tags/tag16.xml><?xml version="1.0" encoding="utf-8"?>
<p:tagLst xmlns:a="http://schemas.openxmlformats.org/drawingml/2006/main" xmlns:r="http://schemas.openxmlformats.org/officeDocument/2006/relationships" xmlns:p="http://schemas.openxmlformats.org/presentationml/2006/main">
  <p:tag name="DVSHAPEID" val="b39WjNd7IBZS8XA6gQ06o6"/>
</p:tagLst>
</file>

<file path=ppt/tags/tag17.xml><?xml version="1.0" encoding="utf-8"?>
<p:tagLst xmlns:a="http://schemas.openxmlformats.org/drawingml/2006/main" xmlns:r="http://schemas.openxmlformats.org/officeDocument/2006/relationships" xmlns:p="http://schemas.openxmlformats.org/presentationml/2006/main">
  <p:tag name="DVSHAPEID" val="8Rv8A4BGI8X8g25TtznT3f"/>
</p:tagLst>
</file>

<file path=ppt/tags/tag18.xml><?xml version="1.0" encoding="utf-8"?>
<p:tagLst xmlns:a="http://schemas.openxmlformats.org/drawingml/2006/main" xmlns:r="http://schemas.openxmlformats.org/officeDocument/2006/relationships" xmlns:p="http://schemas.openxmlformats.org/presentationml/2006/main">
  <p:tag name="DVSHAPEID" val="tOWkZWqTpfG5Uhrad9v1TQ"/>
</p:tagLst>
</file>

<file path=ppt/tags/tag19.xml><?xml version="1.0" encoding="utf-8"?>
<p:tagLst xmlns:a="http://schemas.openxmlformats.org/drawingml/2006/main" xmlns:r="http://schemas.openxmlformats.org/officeDocument/2006/relationships" xmlns:p="http://schemas.openxmlformats.org/presentationml/2006/main">
  <p:tag name="DVSHAPEID" val="U0Hx1nnqJv2TnGbf4EgOJH"/>
</p:tagLst>
</file>

<file path=ppt/tags/tag2.xml><?xml version="1.0" encoding="utf-8"?>
<p:tagLst xmlns:a="http://schemas.openxmlformats.org/drawingml/2006/main" xmlns:r="http://schemas.openxmlformats.org/officeDocument/2006/relationships" xmlns:p="http://schemas.openxmlformats.org/presentationml/2006/main">
  <p:tag name="DVSHAPEID" val="Fx65dKJzHJ5GcfpIJYU9iN"/>
</p:tagLst>
</file>

<file path=ppt/tags/tag20.xml><?xml version="1.0" encoding="utf-8"?>
<p:tagLst xmlns:a="http://schemas.openxmlformats.org/drawingml/2006/main" xmlns:r="http://schemas.openxmlformats.org/officeDocument/2006/relationships" xmlns:p="http://schemas.openxmlformats.org/presentationml/2006/main">
  <p:tag name="DVSHAPEID" val="rb8Nrimen1mDUWDsV2wYwb"/>
</p:tagLst>
</file>

<file path=ppt/tags/tag21.xml><?xml version="1.0" encoding="utf-8"?>
<p:tagLst xmlns:a="http://schemas.openxmlformats.org/drawingml/2006/main" xmlns:r="http://schemas.openxmlformats.org/officeDocument/2006/relationships" xmlns:p="http://schemas.openxmlformats.org/presentationml/2006/main">
  <p:tag name="DVSHAPEID" val="21TLYX4RL46cyvpdV54u70"/>
</p:tagLst>
</file>

<file path=ppt/tags/tag22.xml><?xml version="1.0" encoding="utf-8"?>
<p:tagLst xmlns:a="http://schemas.openxmlformats.org/drawingml/2006/main" xmlns:r="http://schemas.openxmlformats.org/officeDocument/2006/relationships" xmlns:p="http://schemas.openxmlformats.org/presentationml/2006/main">
  <p:tag name="DVSHAPEID" val="xKMfCCJdiLbg86TGjpawgh"/>
</p:tagLst>
</file>

<file path=ppt/tags/tag23.xml><?xml version="1.0" encoding="utf-8"?>
<p:tagLst xmlns:a="http://schemas.openxmlformats.org/drawingml/2006/main" xmlns:r="http://schemas.openxmlformats.org/officeDocument/2006/relationships" xmlns:p="http://schemas.openxmlformats.org/presentationml/2006/main">
  <p:tag name="DVSHAPEID" val="wHn72H6qU132u9ZJlr7xLl"/>
</p:tagLst>
</file>

<file path=ppt/tags/tag24.xml><?xml version="1.0" encoding="utf-8"?>
<p:tagLst xmlns:a="http://schemas.openxmlformats.org/drawingml/2006/main" xmlns:r="http://schemas.openxmlformats.org/officeDocument/2006/relationships" xmlns:p="http://schemas.openxmlformats.org/presentationml/2006/main">
  <p:tag name="DVSHAPEID" val="1hnikfLEkAKfd4Ruz16RQ9"/>
</p:tagLst>
</file>

<file path=ppt/tags/tag25.xml><?xml version="1.0" encoding="utf-8"?>
<p:tagLst xmlns:a="http://schemas.openxmlformats.org/drawingml/2006/main" xmlns:r="http://schemas.openxmlformats.org/officeDocument/2006/relationships" xmlns:p="http://schemas.openxmlformats.org/presentationml/2006/main">
  <p:tag name="DVSHAPEID" val="d6CKGA4IoIvbF6KKnRFfHs"/>
</p:tagLst>
</file>

<file path=ppt/tags/tag26.xml><?xml version="1.0" encoding="utf-8"?>
<p:tagLst xmlns:a="http://schemas.openxmlformats.org/drawingml/2006/main" xmlns:r="http://schemas.openxmlformats.org/officeDocument/2006/relationships" xmlns:p="http://schemas.openxmlformats.org/presentationml/2006/main">
  <p:tag name="DVSHAPEID" val="heWURQR6qTuS4gGAybABc1"/>
</p:tagLst>
</file>

<file path=ppt/tags/tag27.xml><?xml version="1.0" encoding="utf-8"?>
<p:tagLst xmlns:a="http://schemas.openxmlformats.org/drawingml/2006/main" xmlns:r="http://schemas.openxmlformats.org/officeDocument/2006/relationships" xmlns:p="http://schemas.openxmlformats.org/presentationml/2006/main">
  <p:tag name="DVSHAPEID" val="J2oLKPDfcBrKOnNMIdRihC"/>
</p:tagLst>
</file>

<file path=ppt/tags/tag28.xml><?xml version="1.0" encoding="utf-8"?>
<p:tagLst xmlns:a="http://schemas.openxmlformats.org/drawingml/2006/main" xmlns:r="http://schemas.openxmlformats.org/officeDocument/2006/relationships" xmlns:p="http://schemas.openxmlformats.org/presentationml/2006/main">
  <p:tag name="DVSHAPEID" val="GN1t3NitE6gguTv562sbGT"/>
</p:tagLst>
</file>

<file path=ppt/tags/tag29.xml><?xml version="1.0" encoding="utf-8"?>
<p:tagLst xmlns:a="http://schemas.openxmlformats.org/drawingml/2006/main" xmlns:r="http://schemas.openxmlformats.org/officeDocument/2006/relationships" xmlns:p="http://schemas.openxmlformats.org/presentationml/2006/main">
  <p:tag name="DVSHAPEID" val="qksiMMsnKTJ7lBJgLQWJWl"/>
</p:tagLst>
</file>

<file path=ppt/tags/tag3.xml><?xml version="1.0" encoding="utf-8"?>
<p:tagLst xmlns:a="http://schemas.openxmlformats.org/drawingml/2006/main" xmlns:r="http://schemas.openxmlformats.org/officeDocument/2006/relationships" xmlns:p="http://schemas.openxmlformats.org/presentationml/2006/main">
  <p:tag name="DVSHAPEID" val="MhIG83FYbIBaxLcGiJsoKS"/>
</p:tagLst>
</file>

<file path=ppt/tags/tag30.xml><?xml version="1.0" encoding="utf-8"?>
<p:tagLst xmlns:a="http://schemas.openxmlformats.org/drawingml/2006/main" xmlns:r="http://schemas.openxmlformats.org/officeDocument/2006/relationships" xmlns:p="http://schemas.openxmlformats.org/presentationml/2006/main">
  <p:tag name="DVSHAPEID" val="tyTUgC7OQ6VNnH1K1w0hmn"/>
</p:tagLst>
</file>

<file path=ppt/tags/tag31.xml><?xml version="1.0" encoding="utf-8"?>
<p:tagLst xmlns:a="http://schemas.openxmlformats.org/drawingml/2006/main" xmlns:r="http://schemas.openxmlformats.org/officeDocument/2006/relationships" xmlns:p="http://schemas.openxmlformats.org/presentationml/2006/main">
  <p:tag name="DVSHAPEID" val="wnyUmPgCfXW5QTpRvQgV3D"/>
</p:tagLst>
</file>

<file path=ppt/tags/tag32.xml><?xml version="1.0" encoding="utf-8"?>
<p:tagLst xmlns:a="http://schemas.openxmlformats.org/drawingml/2006/main" xmlns:r="http://schemas.openxmlformats.org/officeDocument/2006/relationships" xmlns:p="http://schemas.openxmlformats.org/presentationml/2006/main">
  <p:tag name="DVSHAPEID" val="cxd2f0OpJFZ61vlmghyeQY"/>
</p:tagLst>
</file>

<file path=ppt/tags/tag33.xml><?xml version="1.0" encoding="utf-8"?>
<p:tagLst xmlns:a="http://schemas.openxmlformats.org/drawingml/2006/main" xmlns:r="http://schemas.openxmlformats.org/officeDocument/2006/relationships" xmlns:p="http://schemas.openxmlformats.org/presentationml/2006/main">
  <p:tag name="DVSHAPEID" val="RhR7l91a1qjTa1GjzfNPeh"/>
</p:tagLst>
</file>

<file path=ppt/tags/tag34.xml><?xml version="1.0" encoding="utf-8"?>
<p:tagLst xmlns:a="http://schemas.openxmlformats.org/drawingml/2006/main" xmlns:r="http://schemas.openxmlformats.org/officeDocument/2006/relationships" xmlns:p="http://schemas.openxmlformats.org/presentationml/2006/main">
  <p:tag name="DVSHAPEID" val="6JSTw8zYnPMeFWa8FEoyEy"/>
</p:tagLst>
</file>

<file path=ppt/tags/tag35.xml><?xml version="1.0" encoding="utf-8"?>
<p:tagLst xmlns:a="http://schemas.openxmlformats.org/drawingml/2006/main" xmlns:r="http://schemas.openxmlformats.org/officeDocument/2006/relationships" xmlns:p="http://schemas.openxmlformats.org/presentationml/2006/main">
  <p:tag name="DVSHAPEID" val="M7ljGWIiq1JAb7erCSA23u"/>
</p:tagLst>
</file>

<file path=ppt/tags/tag36.xml><?xml version="1.0" encoding="utf-8"?>
<p:tagLst xmlns:a="http://schemas.openxmlformats.org/drawingml/2006/main" xmlns:r="http://schemas.openxmlformats.org/officeDocument/2006/relationships" xmlns:p="http://schemas.openxmlformats.org/presentationml/2006/main">
  <p:tag name="DVSHAPEID" val="6WlK8rz8rFDxWLydsCg4oL"/>
</p:tagLst>
</file>

<file path=ppt/tags/tag37.xml><?xml version="1.0" encoding="utf-8"?>
<p:tagLst xmlns:a="http://schemas.openxmlformats.org/drawingml/2006/main" xmlns:r="http://schemas.openxmlformats.org/officeDocument/2006/relationships" xmlns:p="http://schemas.openxmlformats.org/presentationml/2006/main">
  <p:tag name="DVSHAPEID" val="u5K3Te2vXBui1pXVNgJhA4"/>
</p:tagLst>
</file>

<file path=ppt/tags/tag38.xml><?xml version="1.0" encoding="utf-8"?>
<p:tagLst xmlns:a="http://schemas.openxmlformats.org/drawingml/2006/main" xmlns:r="http://schemas.openxmlformats.org/officeDocument/2006/relationships" xmlns:p="http://schemas.openxmlformats.org/presentationml/2006/main">
  <p:tag name="DVSHAPEID" val="XDbtTpqYMZ6lrgZ5yl6VH1"/>
</p:tagLst>
</file>

<file path=ppt/tags/tag39.xml><?xml version="1.0" encoding="utf-8"?>
<p:tagLst xmlns:a="http://schemas.openxmlformats.org/drawingml/2006/main" xmlns:r="http://schemas.openxmlformats.org/officeDocument/2006/relationships" xmlns:p="http://schemas.openxmlformats.org/presentationml/2006/main">
  <p:tag name="DVSHAPEID" val="2EJ9fwPZk7bq87RplC5ZPv"/>
</p:tagLst>
</file>

<file path=ppt/tags/tag4.xml><?xml version="1.0" encoding="utf-8"?>
<p:tagLst xmlns:a="http://schemas.openxmlformats.org/drawingml/2006/main" xmlns:r="http://schemas.openxmlformats.org/officeDocument/2006/relationships" xmlns:p="http://schemas.openxmlformats.org/presentationml/2006/main">
  <p:tag name="DVSHAPEID" val="UqoOQ09oDobRLOmwCGTIxm"/>
</p:tagLst>
</file>

<file path=ppt/tags/tag40.xml><?xml version="1.0" encoding="utf-8"?>
<p:tagLst xmlns:a="http://schemas.openxmlformats.org/drawingml/2006/main" xmlns:r="http://schemas.openxmlformats.org/officeDocument/2006/relationships" xmlns:p="http://schemas.openxmlformats.org/presentationml/2006/main">
  <p:tag name="DVSHAPEID" val="cFXHWHInaFmVAwJJ9T9MEY"/>
</p:tagLst>
</file>

<file path=ppt/tags/tag41.xml><?xml version="1.0" encoding="utf-8"?>
<p:tagLst xmlns:a="http://schemas.openxmlformats.org/drawingml/2006/main" xmlns:r="http://schemas.openxmlformats.org/officeDocument/2006/relationships" xmlns:p="http://schemas.openxmlformats.org/presentationml/2006/main">
  <p:tag name="DVSHAPEID" val="a18Se8ZtPIcxs3byA7hXWw"/>
</p:tagLst>
</file>

<file path=ppt/tags/tag42.xml><?xml version="1.0" encoding="utf-8"?>
<p:tagLst xmlns:a="http://schemas.openxmlformats.org/drawingml/2006/main" xmlns:r="http://schemas.openxmlformats.org/officeDocument/2006/relationships" xmlns:p="http://schemas.openxmlformats.org/presentationml/2006/main">
  <p:tag name="DVSHAPEID" val="4cwkGBscQ2RdvWz4tznHPD"/>
</p:tagLst>
</file>

<file path=ppt/tags/tag43.xml><?xml version="1.0" encoding="utf-8"?>
<p:tagLst xmlns:a="http://schemas.openxmlformats.org/drawingml/2006/main" xmlns:r="http://schemas.openxmlformats.org/officeDocument/2006/relationships" xmlns:p="http://schemas.openxmlformats.org/presentationml/2006/main">
  <p:tag name="DVSHAPEID" val="J34FyBj1vH2EXVlTso0DR9"/>
</p:tagLst>
</file>

<file path=ppt/tags/tag44.xml><?xml version="1.0" encoding="utf-8"?>
<p:tagLst xmlns:a="http://schemas.openxmlformats.org/drawingml/2006/main" xmlns:r="http://schemas.openxmlformats.org/officeDocument/2006/relationships" xmlns:p="http://schemas.openxmlformats.org/presentationml/2006/main">
  <p:tag name="DVSHAPEID" val="GfyfZvDHzfGqstg03RTOw9"/>
</p:tagLst>
</file>

<file path=ppt/tags/tag45.xml><?xml version="1.0" encoding="utf-8"?>
<p:tagLst xmlns:a="http://schemas.openxmlformats.org/drawingml/2006/main" xmlns:r="http://schemas.openxmlformats.org/officeDocument/2006/relationships" xmlns:p="http://schemas.openxmlformats.org/presentationml/2006/main">
  <p:tag name="DVSHAPEID" val="aRYDIA7ZGbMzmP7iBNoO8N"/>
</p:tagLst>
</file>

<file path=ppt/tags/tag46.xml><?xml version="1.0" encoding="utf-8"?>
<p:tagLst xmlns:a="http://schemas.openxmlformats.org/drawingml/2006/main" xmlns:r="http://schemas.openxmlformats.org/officeDocument/2006/relationships" xmlns:p="http://schemas.openxmlformats.org/presentationml/2006/main">
  <p:tag name="DVSHAPEID" val="XxsRCsk9K3Dw4GgmN3zzzu"/>
</p:tagLst>
</file>

<file path=ppt/tags/tag47.xml><?xml version="1.0" encoding="utf-8"?>
<p:tagLst xmlns:a="http://schemas.openxmlformats.org/drawingml/2006/main" xmlns:r="http://schemas.openxmlformats.org/officeDocument/2006/relationships" xmlns:p="http://schemas.openxmlformats.org/presentationml/2006/main">
  <p:tag name="DVSHAPEID" val="DT6rSKg5qI1nUraQXFEwrI"/>
</p:tagLst>
</file>

<file path=ppt/tags/tag48.xml><?xml version="1.0" encoding="utf-8"?>
<p:tagLst xmlns:a="http://schemas.openxmlformats.org/drawingml/2006/main" xmlns:r="http://schemas.openxmlformats.org/officeDocument/2006/relationships" xmlns:p="http://schemas.openxmlformats.org/presentationml/2006/main">
  <p:tag name="DVSHAPEID" val="WQKr1fZleyesTzLbAASEDU"/>
</p:tagLst>
</file>

<file path=ppt/tags/tag49.xml><?xml version="1.0" encoding="utf-8"?>
<p:tagLst xmlns:a="http://schemas.openxmlformats.org/drawingml/2006/main" xmlns:r="http://schemas.openxmlformats.org/officeDocument/2006/relationships" xmlns:p="http://schemas.openxmlformats.org/presentationml/2006/main">
  <p:tag name="DVSHAPEID" val="uHLPbW5UV23VWgGqJ154tt"/>
</p:tagLst>
</file>

<file path=ppt/tags/tag5.xml><?xml version="1.0" encoding="utf-8"?>
<p:tagLst xmlns:a="http://schemas.openxmlformats.org/drawingml/2006/main" xmlns:r="http://schemas.openxmlformats.org/officeDocument/2006/relationships" xmlns:p="http://schemas.openxmlformats.org/presentationml/2006/main">
  <p:tag name="DVSHAPEID" val="52HDw2GbGU2TmiikcFON5c"/>
</p:tagLst>
</file>

<file path=ppt/tags/tag50.xml><?xml version="1.0" encoding="utf-8"?>
<p:tagLst xmlns:a="http://schemas.openxmlformats.org/drawingml/2006/main" xmlns:r="http://schemas.openxmlformats.org/officeDocument/2006/relationships" xmlns:p="http://schemas.openxmlformats.org/presentationml/2006/main">
  <p:tag name="DVSHAPEID" val="8ryB5L54EN51l2Fc43fkDb"/>
</p:tagLst>
</file>

<file path=ppt/tags/tag51.xml><?xml version="1.0" encoding="utf-8"?>
<p:tagLst xmlns:a="http://schemas.openxmlformats.org/drawingml/2006/main" xmlns:r="http://schemas.openxmlformats.org/officeDocument/2006/relationships" xmlns:p="http://schemas.openxmlformats.org/presentationml/2006/main">
  <p:tag name="DVSHAPEID" val="pYCvu9RRyyr1ykgzRkPQnf"/>
</p:tagLst>
</file>

<file path=ppt/tags/tag52.xml><?xml version="1.0" encoding="utf-8"?>
<p:tagLst xmlns:a="http://schemas.openxmlformats.org/drawingml/2006/main" xmlns:r="http://schemas.openxmlformats.org/officeDocument/2006/relationships" xmlns:p="http://schemas.openxmlformats.org/presentationml/2006/main">
  <p:tag name="DVSHAPEID" val="PVUDKwX2P8PW2zZzgVdNex"/>
</p:tagLst>
</file>

<file path=ppt/tags/tag53.xml><?xml version="1.0" encoding="utf-8"?>
<p:tagLst xmlns:a="http://schemas.openxmlformats.org/drawingml/2006/main" xmlns:r="http://schemas.openxmlformats.org/officeDocument/2006/relationships" xmlns:p="http://schemas.openxmlformats.org/presentationml/2006/main">
  <p:tag name="DVSHAPEID" val="AkulVucVvMO99HBQokUvIi"/>
</p:tagLst>
</file>

<file path=ppt/tags/tag54.xml><?xml version="1.0" encoding="utf-8"?>
<p:tagLst xmlns:a="http://schemas.openxmlformats.org/drawingml/2006/main" xmlns:r="http://schemas.openxmlformats.org/officeDocument/2006/relationships" xmlns:p="http://schemas.openxmlformats.org/presentationml/2006/main">
  <p:tag name="DVSHAPEID" val="cBiGAh3TDA1hkz9pAsQUD2"/>
</p:tagLst>
</file>

<file path=ppt/tags/tag55.xml><?xml version="1.0" encoding="utf-8"?>
<p:tagLst xmlns:a="http://schemas.openxmlformats.org/drawingml/2006/main" xmlns:r="http://schemas.openxmlformats.org/officeDocument/2006/relationships" xmlns:p="http://schemas.openxmlformats.org/presentationml/2006/main">
  <p:tag name="DVSHAPEID" val="8SqhYpwSSIOh8S3eUUSB9d"/>
</p:tagLst>
</file>

<file path=ppt/tags/tag56.xml><?xml version="1.0" encoding="utf-8"?>
<p:tagLst xmlns:a="http://schemas.openxmlformats.org/drawingml/2006/main" xmlns:r="http://schemas.openxmlformats.org/officeDocument/2006/relationships" xmlns:p="http://schemas.openxmlformats.org/presentationml/2006/main">
  <p:tag name="DVSHAPEID" val="8Rm1HZKrFOF9spgiiDmKHi"/>
</p:tagLst>
</file>

<file path=ppt/tags/tag57.xml><?xml version="1.0" encoding="utf-8"?>
<p:tagLst xmlns:a="http://schemas.openxmlformats.org/drawingml/2006/main" xmlns:r="http://schemas.openxmlformats.org/officeDocument/2006/relationships" xmlns:p="http://schemas.openxmlformats.org/presentationml/2006/main">
  <p:tag name="DVSHAPEID" val="s3rgmlyV11SVKzVWIx8r30"/>
</p:tagLst>
</file>

<file path=ppt/tags/tag58.xml><?xml version="1.0" encoding="utf-8"?>
<p:tagLst xmlns:a="http://schemas.openxmlformats.org/drawingml/2006/main" xmlns:r="http://schemas.openxmlformats.org/officeDocument/2006/relationships" xmlns:p="http://schemas.openxmlformats.org/presentationml/2006/main">
  <p:tag name="DVSHAPEID" val="CYpDYBCefovPoiAqCoSKMD"/>
</p:tagLst>
</file>

<file path=ppt/tags/tag59.xml><?xml version="1.0" encoding="utf-8"?>
<p:tagLst xmlns:a="http://schemas.openxmlformats.org/drawingml/2006/main" xmlns:r="http://schemas.openxmlformats.org/officeDocument/2006/relationships" xmlns:p="http://schemas.openxmlformats.org/presentationml/2006/main">
  <p:tag name="DVSHAPEID" val="gxFGmlUOCgfsrsQImWjNMt"/>
</p:tagLst>
</file>

<file path=ppt/tags/tag6.xml><?xml version="1.0" encoding="utf-8"?>
<p:tagLst xmlns:a="http://schemas.openxmlformats.org/drawingml/2006/main" xmlns:r="http://schemas.openxmlformats.org/officeDocument/2006/relationships" xmlns:p="http://schemas.openxmlformats.org/presentationml/2006/main">
  <p:tag name="DVSHAPEID" val="YFZnkL7Mv1kyll6ct6IsIh"/>
</p:tagLst>
</file>

<file path=ppt/tags/tag60.xml><?xml version="1.0" encoding="utf-8"?>
<p:tagLst xmlns:a="http://schemas.openxmlformats.org/drawingml/2006/main" xmlns:r="http://schemas.openxmlformats.org/officeDocument/2006/relationships" xmlns:p="http://schemas.openxmlformats.org/presentationml/2006/main">
  <p:tag name="DVSHAPEID" val="qUaCmiVJyjdYISYhegjqMe"/>
</p:tagLst>
</file>

<file path=ppt/tags/tag61.xml><?xml version="1.0" encoding="utf-8"?>
<p:tagLst xmlns:a="http://schemas.openxmlformats.org/drawingml/2006/main" xmlns:r="http://schemas.openxmlformats.org/officeDocument/2006/relationships" xmlns:p="http://schemas.openxmlformats.org/presentationml/2006/main">
  <p:tag name="DVSHAPEID" val="AWR7zU1VqZRM6KwKZCTSHW"/>
</p:tagLst>
</file>

<file path=ppt/tags/tag62.xml><?xml version="1.0" encoding="utf-8"?>
<p:tagLst xmlns:a="http://schemas.openxmlformats.org/drawingml/2006/main" xmlns:r="http://schemas.openxmlformats.org/officeDocument/2006/relationships" xmlns:p="http://schemas.openxmlformats.org/presentationml/2006/main">
  <p:tag name="DVSHAPEID" val="fsKYK4I2tlHbjeKeJ1ICSd"/>
</p:tagLst>
</file>

<file path=ppt/tags/tag63.xml><?xml version="1.0" encoding="utf-8"?>
<p:tagLst xmlns:a="http://schemas.openxmlformats.org/drawingml/2006/main" xmlns:r="http://schemas.openxmlformats.org/officeDocument/2006/relationships" xmlns:p="http://schemas.openxmlformats.org/presentationml/2006/main">
  <p:tag name="DVSHAPEID" val="7VLdLuhHwUwEGpmB9Wdnwv"/>
</p:tagLst>
</file>

<file path=ppt/tags/tag64.xml><?xml version="1.0" encoding="utf-8"?>
<p:tagLst xmlns:a="http://schemas.openxmlformats.org/drawingml/2006/main" xmlns:r="http://schemas.openxmlformats.org/officeDocument/2006/relationships" xmlns:p="http://schemas.openxmlformats.org/presentationml/2006/main">
  <p:tag name="DVSECTIONID" val="3ZUMUkrMqpJE3o3Zd7bhv4"/>
</p:tagLst>
</file>

<file path=ppt/tags/tag65.xml><?xml version="1.0" encoding="utf-8"?>
<p:tagLst xmlns:a="http://schemas.openxmlformats.org/drawingml/2006/main" xmlns:r="http://schemas.openxmlformats.org/officeDocument/2006/relationships" xmlns:p="http://schemas.openxmlformats.org/presentationml/2006/main">
  <p:tag name="DVSHAPEID" val="dIY1ET1KCkLZvZb5lTo6kb"/>
</p:tagLst>
</file>

<file path=ppt/tags/tag66.xml><?xml version="1.0" encoding="utf-8"?>
<p:tagLst xmlns:a="http://schemas.openxmlformats.org/drawingml/2006/main" xmlns:r="http://schemas.openxmlformats.org/officeDocument/2006/relationships" xmlns:p="http://schemas.openxmlformats.org/presentationml/2006/main">
  <p:tag name="DVSECTIONID" val="WsXTdtsC7ctIlQ4a6MX5RP"/>
</p:tagLst>
</file>

<file path=ppt/tags/tag67.xml><?xml version="1.0" encoding="utf-8"?>
<p:tagLst xmlns:a="http://schemas.openxmlformats.org/drawingml/2006/main" xmlns:r="http://schemas.openxmlformats.org/officeDocument/2006/relationships" xmlns:p="http://schemas.openxmlformats.org/presentationml/2006/main">
  <p:tag name="DVSHAPEID" val="Q0xuMJTM06N9sau5MlzloQ"/>
</p:tagLst>
</file>

<file path=ppt/tags/tag68.xml><?xml version="1.0" encoding="utf-8"?>
<p:tagLst xmlns:a="http://schemas.openxmlformats.org/drawingml/2006/main" xmlns:r="http://schemas.openxmlformats.org/officeDocument/2006/relationships" xmlns:p="http://schemas.openxmlformats.org/presentationml/2006/main">
  <p:tag name="DVSECTIONID" val="aBSPuKfmuH5Z3rO07YkOix"/>
</p:tagLst>
</file>

<file path=ppt/tags/tag69.xml><?xml version="1.0" encoding="utf-8"?>
<p:tagLst xmlns:a="http://schemas.openxmlformats.org/drawingml/2006/main" xmlns:r="http://schemas.openxmlformats.org/officeDocument/2006/relationships" xmlns:p="http://schemas.openxmlformats.org/presentationml/2006/main">
  <p:tag name="DVSHAPEID" val="AyfBbjwshTk1SXua6iQQjE"/>
</p:tagLst>
</file>

<file path=ppt/tags/tag7.xml><?xml version="1.0" encoding="utf-8"?>
<p:tagLst xmlns:a="http://schemas.openxmlformats.org/drawingml/2006/main" xmlns:r="http://schemas.openxmlformats.org/officeDocument/2006/relationships" xmlns:p="http://schemas.openxmlformats.org/presentationml/2006/main">
  <p:tag name="DVSHAPEID" val="PRs4dhtdUJhS32E9IU3Uo0"/>
</p:tagLst>
</file>

<file path=ppt/tags/tag70.xml><?xml version="1.0" encoding="utf-8"?>
<p:tagLst xmlns:a="http://schemas.openxmlformats.org/drawingml/2006/main" xmlns:r="http://schemas.openxmlformats.org/officeDocument/2006/relationships" xmlns:p="http://schemas.openxmlformats.org/presentationml/2006/main">
  <p:tag name="DVSECTIONID" val="bl3dU21ojpc6il1oYHnKIL"/>
</p:tagLst>
</file>

<file path=ppt/tags/tag71.xml><?xml version="1.0" encoding="utf-8"?>
<p:tagLst xmlns:a="http://schemas.openxmlformats.org/drawingml/2006/main" xmlns:r="http://schemas.openxmlformats.org/officeDocument/2006/relationships" xmlns:p="http://schemas.openxmlformats.org/presentationml/2006/main">
  <p:tag name="DVSHAPEID" val="clw1Bg63wYM0pYfbxzfyPT"/>
</p:tagLst>
</file>

<file path=ppt/tags/tag72.xml><?xml version="1.0" encoding="utf-8"?>
<p:tagLst xmlns:a="http://schemas.openxmlformats.org/drawingml/2006/main" xmlns:r="http://schemas.openxmlformats.org/officeDocument/2006/relationships" xmlns:p="http://schemas.openxmlformats.org/presentationml/2006/main">
  <p:tag name="DVSECTIONID" val="ClNDl5EYK3wCqxLhQcl5nG"/>
</p:tagLst>
</file>

<file path=ppt/tags/tag73.xml><?xml version="1.0" encoding="utf-8"?>
<p:tagLst xmlns:a="http://schemas.openxmlformats.org/drawingml/2006/main" xmlns:r="http://schemas.openxmlformats.org/officeDocument/2006/relationships" xmlns:p="http://schemas.openxmlformats.org/presentationml/2006/main">
  <p:tag name="DVSHAPEID" val="PqiwBCehvywWmT4aIglenm"/>
</p:tagLst>
</file>

<file path=ppt/tags/tag74.xml><?xml version="1.0" encoding="utf-8"?>
<p:tagLst xmlns:a="http://schemas.openxmlformats.org/drawingml/2006/main" xmlns:r="http://schemas.openxmlformats.org/officeDocument/2006/relationships" xmlns:p="http://schemas.openxmlformats.org/presentationml/2006/main">
  <p:tag name="DVSECTIONID" val="MW8tZIZDqyPpJHphGVKkE9"/>
</p:tagLst>
</file>

<file path=ppt/tags/tag75.xml><?xml version="1.0" encoding="utf-8"?>
<p:tagLst xmlns:a="http://schemas.openxmlformats.org/drawingml/2006/main" xmlns:r="http://schemas.openxmlformats.org/officeDocument/2006/relationships" xmlns:p="http://schemas.openxmlformats.org/presentationml/2006/main">
  <p:tag name="DVSHAPEID" val="eSxvVUKhBLOiw5J4FtOete"/>
</p:tagLst>
</file>

<file path=ppt/tags/tag76.xml><?xml version="1.0" encoding="utf-8"?>
<p:tagLst xmlns:a="http://schemas.openxmlformats.org/drawingml/2006/main" xmlns:r="http://schemas.openxmlformats.org/officeDocument/2006/relationships" xmlns:p="http://schemas.openxmlformats.org/presentationml/2006/main">
  <p:tag name="DVSECTIONID" val="zFVtCHRbpCnWyQuS6WZ7CY"/>
</p:tagLst>
</file>

<file path=ppt/tags/tag77.xml><?xml version="1.0" encoding="utf-8"?>
<p:tagLst xmlns:a="http://schemas.openxmlformats.org/drawingml/2006/main" xmlns:r="http://schemas.openxmlformats.org/officeDocument/2006/relationships" xmlns:p="http://schemas.openxmlformats.org/presentationml/2006/main">
  <p:tag name="DVSHAPEID" val="ttBl7nRYcAwtbqY5HkxdWK"/>
</p:tagLst>
</file>

<file path=ppt/tags/tag78.xml><?xml version="1.0" encoding="utf-8"?>
<p:tagLst xmlns:a="http://schemas.openxmlformats.org/drawingml/2006/main" xmlns:r="http://schemas.openxmlformats.org/officeDocument/2006/relationships" xmlns:p="http://schemas.openxmlformats.org/presentationml/2006/main">
  <p:tag name="DVSECTIONID" val="M1O3Ryvpl21Dnsxv6iMf9c"/>
</p:tagLst>
</file>

<file path=ppt/tags/tag79.xml><?xml version="1.0" encoding="utf-8"?>
<p:tagLst xmlns:a="http://schemas.openxmlformats.org/drawingml/2006/main" xmlns:r="http://schemas.openxmlformats.org/officeDocument/2006/relationships" xmlns:p="http://schemas.openxmlformats.org/presentationml/2006/main">
  <p:tag name="DVSHAPEID" val="74nYrDBSp8S0o4TzNmpDzd"/>
</p:tagLst>
</file>

<file path=ppt/tags/tag8.xml><?xml version="1.0" encoding="utf-8"?>
<p:tagLst xmlns:a="http://schemas.openxmlformats.org/drawingml/2006/main" xmlns:r="http://schemas.openxmlformats.org/officeDocument/2006/relationships" xmlns:p="http://schemas.openxmlformats.org/presentationml/2006/main">
  <p:tag name="DVSHAPEID" val="yOWXdZcI5DuHQ7UgyPih7B"/>
</p:tagLst>
</file>

<file path=ppt/tags/tag80.xml><?xml version="1.0" encoding="utf-8"?>
<p:tagLst xmlns:a="http://schemas.openxmlformats.org/drawingml/2006/main" xmlns:r="http://schemas.openxmlformats.org/officeDocument/2006/relationships" xmlns:p="http://schemas.openxmlformats.org/presentationml/2006/main">
  <p:tag name="DVSECTIONID" val="1M8zMNOOlxwASUFzPiFZhk"/>
</p:tagLst>
</file>

<file path=ppt/tags/tag81.xml><?xml version="1.0" encoding="utf-8"?>
<p:tagLst xmlns:a="http://schemas.openxmlformats.org/drawingml/2006/main" xmlns:r="http://schemas.openxmlformats.org/officeDocument/2006/relationships" xmlns:p="http://schemas.openxmlformats.org/presentationml/2006/main">
  <p:tag name="DVSHAPEID" val="M3Ti5zLuGfiImxX8Vdnjbn"/>
</p:tagLst>
</file>

<file path=ppt/tags/tag82.xml><?xml version="1.0" encoding="utf-8"?>
<p:tagLst xmlns:a="http://schemas.openxmlformats.org/drawingml/2006/main" xmlns:r="http://schemas.openxmlformats.org/officeDocument/2006/relationships" xmlns:p="http://schemas.openxmlformats.org/presentationml/2006/main">
  <p:tag name="DVSECTIONID" val="skdhv1Qt7VB4qgmNKn2yPI"/>
</p:tagLst>
</file>

<file path=ppt/tags/tag83.xml><?xml version="1.0" encoding="utf-8"?>
<p:tagLst xmlns:a="http://schemas.openxmlformats.org/drawingml/2006/main" xmlns:r="http://schemas.openxmlformats.org/officeDocument/2006/relationships" xmlns:p="http://schemas.openxmlformats.org/presentationml/2006/main">
  <p:tag name="DVSHAPEID" val="i6aztgb8ZmDd7ezonP0SDB"/>
</p:tagLst>
</file>

<file path=ppt/tags/tag84.xml><?xml version="1.0" encoding="utf-8"?>
<p:tagLst xmlns:a="http://schemas.openxmlformats.org/drawingml/2006/main" xmlns:r="http://schemas.openxmlformats.org/officeDocument/2006/relationships" xmlns:p="http://schemas.openxmlformats.org/presentationml/2006/main">
  <p:tag name="DVSHAPEID" val="VrjoathQSFfw3Mscl3EHBy"/>
</p:tagLst>
</file>

<file path=ppt/tags/tag85.xml><?xml version="1.0" encoding="utf-8"?>
<p:tagLst xmlns:a="http://schemas.openxmlformats.org/drawingml/2006/main" xmlns:r="http://schemas.openxmlformats.org/officeDocument/2006/relationships" xmlns:p="http://schemas.openxmlformats.org/presentationml/2006/main">
  <p:tag name="DVSECTIONID" val="cNv3xOVV7MbHItWp7hvbNn"/>
</p:tagLst>
</file>

<file path=ppt/tags/tag86.xml><?xml version="1.0" encoding="utf-8"?>
<p:tagLst xmlns:a="http://schemas.openxmlformats.org/drawingml/2006/main" xmlns:r="http://schemas.openxmlformats.org/officeDocument/2006/relationships" xmlns:p="http://schemas.openxmlformats.org/presentationml/2006/main">
  <p:tag name="DVSECTIONID" val="hUm66hB09c4K8pLsu2xcNO"/>
</p:tagLst>
</file>

<file path=ppt/tags/tag87.xml><?xml version="1.0" encoding="utf-8"?>
<p:tagLst xmlns:a="http://schemas.openxmlformats.org/drawingml/2006/main" xmlns:r="http://schemas.openxmlformats.org/officeDocument/2006/relationships" xmlns:p="http://schemas.openxmlformats.org/presentationml/2006/main">
  <p:tag name="DVSHAPEID" val="XBbMVauXeW0m0eiyiziR3r"/>
</p:tagLst>
</file>

<file path=ppt/tags/tag88.xml><?xml version="1.0" encoding="utf-8"?>
<p:tagLst xmlns:a="http://schemas.openxmlformats.org/drawingml/2006/main" xmlns:r="http://schemas.openxmlformats.org/officeDocument/2006/relationships" xmlns:p="http://schemas.openxmlformats.org/presentationml/2006/main">
  <p:tag name="DVSECTIONID" val="DYlwEENtEBzs1ExdqgKp9q"/>
</p:tagLst>
</file>

<file path=ppt/tags/tag89.xml><?xml version="1.0" encoding="utf-8"?>
<p:tagLst xmlns:a="http://schemas.openxmlformats.org/drawingml/2006/main" xmlns:r="http://schemas.openxmlformats.org/officeDocument/2006/relationships" xmlns:p="http://schemas.openxmlformats.org/presentationml/2006/main">
  <p:tag name="DVSHAPEID" val="hmAJWgWWQs4t7vroMnwEyh"/>
</p:tagLst>
</file>

<file path=ppt/tags/tag9.xml><?xml version="1.0" encoding="utf-8"?>
<p:tagLst xmlns:a="http://schemas.openxmlformats.org/drawingml/2006/main" xmlns:r="http://schemas.openxmlformats.org/officeDocument/2006/relationships" xmlns:p="http://schemas.openxmlformats.org/presentationml/2006/main">
  <p:tag name="DVSHAPEID" val="gsi4ykoOoNSPjE7g3t1bEE"/>
</p:tagLst>
</file>

<file path=ppt/tags/tag90.xml><?xml version="1.0" encoding="utf-8"?>
<p:tagLst xmlns:a="http://schemas.openxmlformats.org/drawingml/2006/main" xmlns:r="http://schemas.openxmlformats.org/officeDocument/2006/relationships" xmlns:p="http://schemas.openxmlformats.org/presentationml/2006/main">
  <p:tag name="DVSHAPEID" val="GOI1MyphQCUvjPbcdd1i6x"/>
</p:tagLst>
</file>

<file path=ppt/tags/tag91.xml><?xml version="1.0" encoding="utf-8"?>
<p:tagLst xmlns:a="http://schemas.openxmlformats.org/drawingml/2006/main" xmlns:r="http://schemas.openxmlformats.org/officeDocument/2006/relationships" xmlns:p="http://schemas.openxmlformats.org/presentationml/2006/main">
  <p:tag name="DVSECTIONID" val="PjTaL3kTSGcU5zxkGBWyZj"/>
</p:tagLst>
</file>

<file path=ppt/tags/tag92.xml><?xml version="1.0" encoding="utf-8"?>
<p:tagLst xmlns:a="http://schemas.openxmlformats.org/drawingml/2006/main" xmlns:r="http://schemas.openxmlformats.org/officeDocument/2006/relationships" xmlns:p="http://schemas.openxmlformats.org/presentationml/2006/main">
  <p:tag name="DVSHAPEID" val="ix6N6TNUloS0FM0UuoxyCs"/>
</p:tagLst>
</file>

<file path=ppt/tags/tag93.xml><?xml version="1.0" encoding="utf-8"?>
<p:tagLst xmlns:a="http://schemas.openxmlformats.org/drawingml/2006/main" xmlns:r="http://schemas.openxmlformats.org/officeDocument/2006/relationships" xmlns:p="http://schemas.openxmlformats.org/presentationml/2006/main">
  <p:tag name="DVSHAPEID" val="yBbCdA9iDga9wbVZrvuVgw"/>
</p:tagLst>
</file>

<file path=ppt/tags/tag94.xml><?xml version="1.0" encoding="utf-8"?>
<p:tagLst xmlns:a="http://schemas.openxmlformats.org/drawingml/2006/main" xmlns:r="http://schemas.openxmlformats.org/officeDocument/2006/relationships" xmlns:p="http://schemas.openxmlformats.org/presentationml/2006/main">
  <p:tag name="DVSECTIONID" val="e4z2Tte2mcOc82DtTK9LIS"/>
</p:tagLst>
</file>

<file path=ppt/tags/tag95.xml><?xml version="1.0" encoding="utf-8"?>
<p:tagLst xmlns:a="http://schemas.openxmlformats.org/drawingml/2006/main" xmlns:r="http://schemas.openxmlformats.org/officeDocument/2006/relationships" xmlns:p="http://schemas.openxmlformats.org/presentationml/2006/main">
  <p:tag name="DVSHAPEID" val="Cj9pbjJDKyUPYuBuGdK2LC"/>
</p:tagLst>
</file>

<file path=ppt/tags/tag96.xml><?xml version="1.0" encoding="utf-8"?>
<p:tagLst xmlns:a="http://schemas.openxmlformats.org/drawingml/2006/main" xmlns:r="http://schemas.openxmlformats.org/officeDocument/2006/relationships" xmlns:p="http://schemas.openxmlformats.org/presentationml/2006/main">
  <p:tag name="DVSHAPEID" val="PvfOZuW14Hb2ZRsNoQy0vC"/>
</p:tagLst>
</file>

<file path=ppt/tags/tag97.xml><?xml version="1.0" encoding="utf-8"?>
<p:tagLst xmlns:a="http://schemas.openxmlformats.org/drawingml/2006/main" xmlns:r="http://schemas.openxmlformats.org/officeDocument/2006/relationships" xmlns:p="http://schemas.openxmlformats.org/presentationml/2006/main">
  <p:tag name="DVSECTIONID" val="f7yYG5z8tAqw4PBJaQEPk0"/>
</p:tagLst>
</file>

<file path=ppt/tags/tag98.xml><?xml version="1.0" encoding="utf-8"?>
<p:tagLst xmlns:a="http://schemas.openxmlformats.org/drawingml/2006/main" xmlns:r="http://schemas.openxmlformats.org/officeDocument/2006/relationships" xmlns:p="http://schemas.openxmlformats.org/presentationml/2006/main">
  <p:tag name="DVSHAPEID" val="fGdqnXOgaeK0uE9mkfGItc"/>
</p:tagLst>
</file>

<file path=ppt/tags/tag99.xml><?xml version="1.0" encoding="utf-8"?>
<p:tagLst xmlns:a="http://schemas.openxmlformats.org/drawingml/2006/main" xmlns:r="http://schemas.openxmlformats.org/officeDocument/2006/relationships" xmlns:p="http://schemas.openxmlformats.org/presentationml/2006/main">
  <p:tag name="DVSHAPEID" val="DVvK2SOUuL6cgyBy7YdNxX"/>
</p:tagLst>
</file>

<file path=ppt/theme/theme1.xml><?xml version="1.0" encoding="utf-8"?>
<a:theme xmlns:a="http://schemas.openxmlformats.org/drawingml/2006/main" name="2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7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1618</TotalTime>
  <Words>2154</Words>
  <Application>Microsoft Office PowerPoint</Application>
  <PresentationFormat>Presentazione su schermo (4:3)</PresentationFormat>
  <Paragraphs>412</Paragraphs>
  <Slides>134</Slides>
  <Notes>4</Notes>
  <HiddenSlides>0</HiddenSlides>
  <MMClips>0</MMClips>
  <ScaleCrop>false</ScaleCrop>
  <HeadingPairs>
    <vt:vector size="4" baseType="variant">
      <vt:variant>
        <vt:lpstr>Tema</vt:lpstr>
      </vt:variant>
      <vt:variant>
        <vt:i4>19</vt:i4>
      </vt:variant>
      <vt:variant>
        <vt:lpstr>Titoli diapositive</vt:lpstr>
      </vt:variant>
      <vt:variant>
        <vt:i4>134</vt:i4>
      </vt:variant>
    </vt:vector>
  </HeadingPairs>
  <TitlesOfParts>
    <vt:vector size="153" baseType="lpstr">
      <vt:lpstr>2_Struttura predefinita</vt:lpstr>
      <vt:lpstr>1_En blanco</vt:lpstr>
      <vt:lpstr>Tema di Office</vt:lpstr>
      <vt:lpstr>3_Struttura predefinita</vt:lpstr>
      <vt:lpstr>2_En blanco</vt:lpstr>
      <vt:lpstr>1_Struttura predefinita</vt:lpstr>
      <vt:lpstr>4_Struttura predefinita</vt:lpstr>
      <vt:lpstr>2_Tema di Office</vt:lpstr>
      <vt:lpstr>3_Tema di Office</vt:lpstr>
      <vt:lpstr>4_Tema di Office</vt:lpstr>
      <vt:lpstr>9_Tema di Office</vt:lpstr>
      <vt:lpstr>11_Tema di Office</vt:lpstr>
      <vt:lpstr>7_Tema di Office</vt:lpstr>
      <vt:lpstr>12_Tema di Office</vt:lpstr>
      <vt:lpstr>En blanco</vt:lpstr>
      <vt:lpstr>13_Tema di Office</vt:lpstr>
      <vt:lpstr>14_Tema di Office</vt:lpstr>
      <vt:lpstr>15_Tema di Office</vt:lpstr>
      <vt:lpstr>16_Tema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Seconda domenica di avvento</dc:title>
  <dc:creator>Parrocchia della Cattedrale</dc:creator>
  <cp:keywords>Avvento 4 domenica</cp:keywords>
  <cp:lastModifiedBy>Fede</cp:lastModifiedBy>
  <cp:revision>157</cp:revision>
  <dcterms:created xsi:type="dcterms:W3CDTF">2003-10-01T14:22:47Z</dcterms:created>
  <dcterms:modified xsi:type="dcterms:W3CDTF">2012-12-23T08:39:30Z</dcterms:modified>
</cp:coreProperties>
</file>